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71" r:id="rId3"/>
    <p:sldId id="285" r:id="rId4"/>
    <p:sldId id="286" r:id="rId5"/>
    <p:sldId id="288" r:id="rId6"/>
    <p:sldId id="289" r:id="rId7"/>
    <p:sldId id="290" r:id="rId8"/>
    <p:sldId id="292" r:id="rId9"/>
    <p:sldId id="293" r:id="rId10"/>
    <p:sldId id="272" r:id="rId11"/>
    <p:sldId id="273" r:id="rId12"/>
    <p:sldId id="274" r:id="rId13"/>
    <p:sldId id="279" r:id="rId14"/>
    <p:sldId id="280" r:id="rId15"/>
    <p:sldId id="281" r:id="rId16"/>
    <p:sldId id="282" r:id="rId17"/>
    <p:sldId id="283" r:id="rId18"/>
    <p:sldId id="284" r:id="rId19"/>
    <p:sldId id="277" r:id="rId20"/>
    <p:sldId id="275" r:id="rId21"/>
    <p:sldId id="278" r:id="rId22"/>
    <p:sldId id="29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6D238-28AF-C44B-860D-C3548ABE643A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21D8B-6EDD-DF4C-A333-0380292EFE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3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565C705-7927-4541-A9C9-0E25C5A8A7A3}" type="slidenum">
              <a:rPr lang="en-GB">
                <a:latin typeface="Calibri" charset="0"/>
              </a:rPr>
              <a:pPr/>
              <a:t>3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30B4B2-3B64-8B4A-89AA-9F11F15E7421}" type="slidenum">
              <a:rPr lang="en-GB">
                <a:latin typeface="Calibri" charset="0"/>
              </a:rPr>
              <a:pPr/>
              <a:t>4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180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EC9B50D-7FA3-8F44-893D-6FEC9E257257}" type="slidenum">
              <a:rPr lang="en-GB" sz="1200">
                <a:latin typeface="Calibri" charset="0"/>
              </a:rPr>
              <a:pPr algn="r"/>
              <a:t>6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04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B13326CB-CCCE-5946-8D8E-9E13D510444F}" type="slidenum">
              <a:rPr lang="en-GB" sz="1200">
                <a:latin typeface="Calibri" charset="0"/>
              </a:rPr>
              <a:pPr algn="r"/>
              <a:t>7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63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250EB1-8381-FC4D-9F48-A3BEC86E44E0}" type="slidenum">
              <a:rPr lang="en-GB">
                <a:latin typeface="Calibri" charset="0"/>
              </a:rPr>
              <a:pPr/>
              <a:t>8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734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1F5270-53B1-B44F-A6CD-7641337368FE}" type="slidenum">
              <a:rPr lang="en-GB">
                <a:latin typeface="Calibri" charset="0"/>
              </a:rPr>
              <a:pPr/>
              <a:t>9</a:t>
            </a:fld>
            <a:endParaRPr lang="en-GB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228" name="Marcador de número de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D98FE34B-07A2-EF4F-B4CF-454B644DB2A4}" type="slidenum">
              <a:rPr lang="en-US" sz="1200"/>
              <a:pPr algn="r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>
            <a:prstTxWarp prst="textNoShape">
              <a:avLst/>
            </a:prstTxWarp>
          </a:bodyPr>
          <a:lstStyle/>
          <a:p>
            <a:pPr algn="r"/>
            <a:fld id="{165B599E-4A41-D34F-B1C2-1520711839C7}" type="slidenum">
              <a:rPr lang="de-DE" sz="1200"/>
              <a:pPr algn="r"/>
              <a:t>21</a:t>
            </a:fld>
            <a:endParaRPr lang="de-DE" sz="1200"/>
          </a:p>
        </p:txBody>
      </p:sp>
      <p:sp>
        <p:nvSpPr>
          <p:cNvPr id="54275" name="Espace réservé du numéro de diapositiv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>
            <a:prstTxWarp prst="textNoShape">
              <a:avLst/>
            </a:prstTxWarp>
          </a:bodyPr>
          <a:lstStyle/>
          <a:p>
            <a:pPr algn="r"/>
            <a:fld id="{9DB174B8-F5CE-6D40-B1E3-FB95E791EBCB}" type="slidenum">
              <a:rPr lang="en-US" sz="1200">
                <a:latin typeface="Calibri" charset="0"/>
              </a:rPr>
              <a:pPr algn="r"/>
              <a:t>21</a:t>
            </a:fld>
            <a:endParaRPr lang="en-US" sz="1200">
              <a:latin typeface="Calibri" charset="0"/>
            </a:endParaRPr>
          </a:p>
        </p:txBody>
      </p:sp>
      <p:sp>
        <p:nvSpPr>
          <p:cNvPr id="5427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4278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30" tIns="44865" rIns="89730" bIns="44865" anchor="b">
            <a:prstTxWarp prst="textNoShape">
              <a:avLst/>
            </a:prstTxWarp>
          </a:bodyPr>
          <a:lstStyle/>
          <a:p>
            <a:pPr algn="r"/>
            <a:fld id="{6DF17DCA-7A51-2B49-9A9B-A77B362115F0}" type="slidenum">
              <a:rPr lang="en-GB" sz="1200">
                <a:latin typeface="Calibri" charset="0"/>
              </a:rPr>
              <a:pPr algn="r"/>
              <a:t>21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4DB9-268F-0448-A6EC-4C7743DF1A6A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8A13-F929-CD41-A33D-5103B427E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4DB9-268F-0448-A6EC-4C7743DF1A6A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8A13-F929-CD41-A33D-5103B427E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4DB9-268F-0448-A6EC-4C7743DF1A6A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8A13-F929-CD41-A33D-5103B427E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4DB9-268F-0448-A6EC-4C7743DF1A6A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8A13-F929-CD41-A33D-5103B427E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4DB9-268F-0448-A6EC-4C7743DF1A6A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8A13-F929-CD41-A33D-5103B427E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4DB9-268F-0448-A6EC-4C7743DF1A6A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8A13-F929-CD41-A33D-5103B427E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4DB9-268F-0448-A6EC-4C7743DF1A6A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8A13-F929-CD41-A33D-5103B427E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4DB9-268F-0448-A6EC-4C7743DF1A6A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8A13-F929-CD41-A33D-5103B427E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4DB9-268F-0448-A6EC-4C7743DF1A6A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8A13-F929-CD41-A33D-5103B427E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4DB9-268F-0448-A6EC-4C7743DF1A6A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8A13-F929-CD41-A33D-5103B427E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4DB9-268F-0448-A6EC-4C7743DF1A6A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8A13-F929-CD41-A33D-5103B427E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14DB9-268F-0448-A6EC-4C7743DF1A6A}" type="datetimeFigureOut">
              <a:rPr lang="en-US" smtClean="0"/>
              <a:pPr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68A13-F929-CD41-A33D-5103B427E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png"/><Relationship Id="rId4" Type="http://schemas.openxmlformats.org/officeDocument/2006/relationships/oleObject" Target="../embeddings/Microsoft_Excel_97-2003_Worksheet3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92484"/>
            <a:ext cx="7772400" cy="14700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/>
              <a:t>Ευκα</a:t>
            </a:r>
            <a:r>
              <a:rPr lang="el-GR" sz="2800" b="1" dirty="0" smtClean="0"/>
              <a:t>ι</a:t>
            </a:r>
            <a:r>
              <a:rPr lang="en-US" sz="2800" b="1" dirty="0" err="1" smtClean="0"/>
              <a:t>ρίες</a:t>
            </a:r>
            <a:r>
              <a:rPr lang="en-US" sz="2800" b="1" dirty="0" smtClean="0"/>
              <a:t> </a:t>
            </a:r>
            <a:r>
              <a:rPr lang="en-US" sz="2800" b="1" dirty="0"/>
              <a:t>από </a:t>
            </a:r>
            <a:r>
              <a:rPr lang="en-US" sz="2800" b="1" dirty="0" err="1" smtClean="0"/>
              <a:t>την</a:t>
            </a:r>
            <a:r>
              <a:rPr lang="el-GR" sz="2800" b="1" dirty="0" smtClean="0"/>
              <a:t> ευρωπαϊκή</a:t>
            </a:r>
            <a:r>
              <a:rPr lang="en-US" sz="2800" b="1" dirty="0" smtClean="0"/>
              <a:t> </a:t>
            </a:r>
            <a:r>
              <a:rPr lang="en-US" sz="2800" b="1" dirty="0" err="1"/>
              <a:t>οργάνωση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νέων</a:t>
            </a:r>
            <a:r>
              <a:rPr lang="en-US" sz="2800" b="1" dirty="0" smtClean="0"/>
              <a:t> </a:t>
            </a:r>
            <a:r>
              <a:rPr lang="el-GR" sz="2800" b="1" dirty="0" err="1" smtClean="0"/>
              <a:t>Ρ</a:t>
            </a:r>
            <a:r>
              <a:rPr lang="en-US" sz="2800" b="1" dirty="0" err="1" smtClean="0"/>
              <a:t>ευμ</a:t>
            </a:r>
            <a:r>
              <a:rPr lang="en-US" sz="2800" b="1" dirty="0" smtClean="0"/>
              <a:t>ατολόγων</a:t>
            </a:r>
            <a:r>
              <a:rPr lang="el-GR" sz="2800" b="1" dirty="0" smtClean="0"/>
              <a:t> </a:t>
            </a:r>
            <a:r>
              <a:rPr lang="el-GR" sz="2800" b="1" dirty="0" smtClean="0"/>
              <a:t>(</a:t>
            </a:r>
            <a:r>
              <a:rPr lang="en-US" sz="2800" b="1" dirty="0" smtClean="0"/>
              <a:t>EMEUNET)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3600"/>
            <a:ext cx="6400800" cy="1752600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«ΕΚΠΑΙΔΕΥΣΗ ΣΤΗ ΡΕΥΜΑΤΟΛΟΓΙΑ»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52525" cy="144780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878620" y="5083356"/>
            <a:ext cx="7699375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Αντώνης Φανουριάκης, Σύνδεσμος της </a:t>
            </a:r>
            <a:r>
              <a:rPr lang="en-US" sz="2000" b="1" dirty="0" smtClean="0"/>
              <a:t>EMEUNET </a:t>
            </a:r>
            <a:r>
              <a:rPr lang="el-GR" sz="2000" b="1" dirty="0" smtClean="0"/>
              <a:t>στην Ελλάδα</a:t>
            </a:r>
            <a:endParaRPr kumimoji="0" lang="el-GR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Κλινική Ρευματολογίας, Κλινικής Ανοσολογίας και Αλλεργίας ΠΑΓΝΗ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l-GR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Αθήνα, 11/12/2014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8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8213815" y="5556274"/>
            <a:ext cx="756000" cy="75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http://t1.gstatic.com/images?q=tbn:ANd9GcRSx-WGClRy43dLBxBsGGhv7SXWWhGR0uMF4wpfyY55uyWOEyjumQ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68"/>
          <a:stretch/>
        </p:blipFill>
        <p:spPr bwMode="auto">
          <a:xfrm>
            <a:off x="160801" y="5573224"/>
            <a:ext cx="871985" cy="720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número de diapositiva 1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BB6123D-8DBF-8340-8B6E-6FB5F85D97CF}" type="slidenum">
              <a:rPr lang="en-US"/>
              <a:pPr/>
              <a:t>10</a:t>
            </a:fld>
            <a:endParaRPr lang="en-US"/>
          </a:p>
        </p:txBody>
      </p:sp>
      <p:graphicFrame>
        <p:nvGraphicFramePr>
          <p:cNvPr id="12291" name="Gráfico 2"/>
          <p:cNvGraphicFramePr>
            <a:graphicFrameLocks/>
          </p:cNvGraphicFramePr>
          <p:nvPr/>
        </p:nvGraphicFramePr>
        <p:xfrm>
          <a:off x="704850" y="1383285"/>
          <a:ext cx="7589838" cy="514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Chart" r:id="rId3" imgW="7588893" imgH="5138503" progId="Excel.Sheet.8">
                  <p:embed/>
                </p:oleObj>
              </mc:Choice>
              <mc:Fallback>
                <p:oleObj name="Chart" r:id="rId3" imgW="7588893" imgH="5138503" progId="Excel.Sheet.8">
                  <p:embed/>
                  <p:pic>
                    <p:nvPicPr>
                      <p:cNvPr id="0" name="Gráfico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1383285"/>
                        <a:ext cx="7589838" cy="5141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TextBox 7"/>
          <p:cNvSpPr txBox="1">
            <a:spLocks noChangeArrowheads="1"/>
          </p:cNvSpPr>
          <p:nvPr/>
        </p:nvSpPr>
        <p:spPr bwMode="auto">
          <a:xfrm>
            <a:off x="1476375" y="115888"/>
            <a:ext cx="633571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EMEUNET</a:t>
            </a:r>
            <a:r>
              <a:rPr lang="el-GR" sz="3200" b="1" dirty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:</a:t>
            </a:r>
            <a:r>
              <a:rPr lang="en-US" sz="3200" b="1" dirty="0" smtClean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 </a:t>
            </a:r>
            <a:r>
              <a:rPr lang="el-GR" sz="3200" b="1" dirty="0" smtClean="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Συνολική συμμετοχή</a:t>
            </a:r>
            <a:endParaRPr lang="en-US" sz="3200" dirty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71550" y="1063911"/>
            <a:ext cx="756126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spcBef>
                <a:spcPts val="350"/>
              </a:spcBef>
              <a:spcAft>
                <a:spcPts val="300"/>
              </a:spcAft>
            </a:pPr>
            <a:r>
              <a:rPr lang="el-GR" sz="2400" dirty="0" smtClean="0">
                <a:solidFill>
                  <a:srgbClr val="19194D"/>
                </a:solidFill>
                <a:latin typeface="Calibri" charset="0"/>
                <a:ea typeface="Arial" charset="0"/>
                <a:cs typeface="Arial" charset="0"/>
              </a:rPr>
              <a:t>Τώρα: </a:t>
            </a:r>
            <a:r>
              <a:rPr lang="el-GR" sz="2400" b="1" dirty="0" smtClean="0">
                <a:solidFill>
                  <a:srgbClr val="19194D"/>
                </a:solidFill>
                <a:latin typeface="Calibri" charset="0"/>
                <a:ea typeface="Arial" charset="0"/>
                <a:cs typeface="Arial" charset="0"/>
              </a:rPr>
              <a:t>1039 εγγεγραμμένα μέλη</a:t>
            </a:r>
            <a:endParaRPr lang="en-US" sz="2400" b="1" dirty="0" smtClean="0">
              <a:solidFill>
                <a:srgbClr val="19194D"/>
              </a:solidFill>
              <a:latin typeface="Calibri" charset="0"/>
              <a:ea typeface="Arial" charset="0"/>
              <a:cs typeface="Arial" charset="0"/>
            </a:endParaRPr>
          </a:p>
          <a:p>
            <a:pPr marL="342900" indent="-342900" algn="ctr">
              <a:spcBef>
                <a:spcPts val="350"/>
              </a:spcBef>
              <a:spcAft>
                <a:spcPts val="300"/>
              </a:spcAft>
            </a:pPr>
            <a:endParaRPr lang="en-US" sz="2400" dirty="0">
              <a:solidFill>
                <a:srgbClr val="19194D"/>
              </a:solidFill>
              <a:latin typeface="Calibri" charset="0"/>
              <a:ea typeface="Arial" charset="0"/>
              <a:cs typeface="Arial" charset="0"/>
            </a:endParaRPr>
          </a:p>
          <a:p>
            <a:pPr marL="342900" indent="-342900" algn="ctr">
              <a:lnSpc>
                <a:spcPct val="114000"/>
              </a:lnSpc>
              <a:spcBef>
                <a:spcPct val="20000"/>
              </a:spcBef>
              <a:spcAft>
                <a:spcPts val="300"/>
              </a:spcAft>
              <a:buFont typeface="Wingdings" charset="2"/>
              <a:buNone/>
            </a:pPr>
            <a:endParaRPr lang="fr-FR" sz="2400" dirty="0">
              <a:solidFill>
                <a:srgbClr val="19194D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3767138" y="4922838"/>
            <a:ext cx="1654175" cy="1306512"/>
          </a:xfrm>
          <a:custGeom>
            <a:avLst/>
            <a:gdLst>
              <a:gd name="T0" fmla="*/ 2147483647 w 1205"/>
              <a:gd name="T1" fmla="*/ 2147483647 h 952"/>
              <a:gd name="T2" fmla="*/ 2147483647 w 1205"/>
              <a:gd name="T3" fmla="*/ 2147483647 h 952"/>
              <a:gd name="T4" fmla="*/ 2147483647 w 1205"/>
              <a:gd name="T5" fmla="*/ 2147483647 h 952"/>
              <a:gd name="T6" fmla="*/ 2147483647 w 1205"/>
              <a:gd name="T7" fmla="*/ 2147483647 h 952"/>
              <a:gd name="T8" fmla="*/ 2147483647 w 1205"/>
              <a:gd name="T9" fmla="*/ 2147483647 h 952"/>
              <a:gd name="T10" fmla="*/ 2147483647 w 1205"/>
              <a:gd name="T11" fmla="*/ 2147483647 h 952"/>
              <a:gd name="T12" fmla="*/ 2147483647 w 1205"/>
              <a:gd name="T13" fmla="*/ 2147483647 h 952"/>
              <a:gd name="T14" fmla="*/ 2147483647 w 1205"/>
              <a:gd name="T15" fmla="*/ 2147483647 h 952"/>
              <a:gd name="T16" fmla="*/ 2147483647 w 1205"/>
              <a:gd name="T17" fmla="*/ 2147483647 h 952"/>
              <a:gd name="T18" fmla="*/ 2147483647 w 1205"/>
              <a:gd name="T19" fmla="*/ 2147483647 h 952"/>
              <a:gd name="T20" fmla="*/ 2147483647 w 1205"/>
              <a:gd name="T21" fmla="*/ 2147483647 h 952"/>
              <a:gd name="T22" fmla="*/ 2147483647 w 1205"/>
              <a:gd name="T23" fmla="*/ 2147483647 h 952"/>
              <a:gd name="T24" fmla="*/ 2147483647 w 1205"/>
              <a:gd name="T25" fmla="*/ 0 h 952"/>
              <a:gd name="T26" fmla="*/ 2147483647 w 1205"/>
              <a:gd name="T27" fmla="*/ 2147483647 h 952"/>
              <a:gd name="T28" fmla="*/ 2147483647 w 1205"/>
              <a:gd name="T29" fmla="*/ 2147483647 h 952"/>
              <a:gd name="T30" fmla="*/ 2147483647 w 1205"/>
              <a:gd name="T31" fmla="*/ 2147483647 h 952"/>
              <a:gd name="T32" fmla="*/ 2147483647 w 1205"/>
              <a:gd name="T33" fmla="*/ 2147483647 h 952"/>
              <a:gd name="T34" fmla="*/ 2147483647 w 1205"/>
              <a:gd name="T35" fmla="*/ 2147483647 h 952"/>
              <a:gd name="T36" fmla="*/ 2147483647 w 1205"/>
              <a:gd name="T37" fmla="*/ 2147483647 h 952"/>
              <a:gd name="T38" fmla="*/ 2147483647 w 1205"/>
              <a:gd name="T39" fmla="*/ 2147483647 h 952"/>
              <a:gd name="T40" fmla="*/ 2147483647 w 1205"/>
              <a:gd name="T41" fmla="*/ 2147483647 h 952"/>
              <a:gd name="T42" fmla="*/ 2147483647 w 1205"/>
              <a:gd name="T43" fmla="*/ 2147483647 h 952"/>
              <a:gd name="T44" fmla="*/ 2147483647 w 1205"/>
              <a:gd name="T45" fmla="*/ 2147483647 h 952"/>
              <a:gd name="T46" fmla="*/ 2147483647 w 1205"/>
              <a:gd name="T47" fmla="*/ 2147483647 h 952"/>
              <a:gd name="T48" fmla="*/ 2147483647 w 1205"/>
              <a:gd name="T49" fmla="*/ 2147483647 h 952"/>
              <a:gd name="T50" fmla="*/ 2147483647 w 1205"/>
              <a:gd name="T51" fmla="*/ 2147483647 h 952"/>
              <a:gd name="T52" fmla="*/ 2147483647 w 1205"/>
              <a:gd name="T53" fmla="*/ 2147483647 h 952"/>
              <a:gd name="T54" fmla="*/ 2147483647 w 1205"/>
              <a:gd name="T55" fmla="*/ 2147483647 h 952"/>
              <a:gd name="T56" fmla="*/ 2147483647 w 1205"/>
              <a:gd name="T57" fmla="*/ 2147483647 h 952"/>
              <a:gd name="T58" fmla="*/ 2147483647 w 1205"/>
              <a:gd name="T59" fmla="*/ 2147483647 h 952"/>
              <a:gd name="T60" fmla="*/ 2147483647 w 1205"/>
              <a:gd name="T61" fmla="*/ 2147483647 h 952"/>
              <a:gd name="T62" fmla="*/ 2147483647 w 1205"/>
              <a:gd name="T63" fmla="*/ 2147483647 h 952"/>
              <a:gd name="T64" fmla="*/ 2147483647 w 1205"/>
              <a:gd name="T65" fmla="*/ 2147483647 h 952"/>
              <a:gd name="T66" fmla="*/ 2147483647 w 1205"/>
              <a:gd name="T67" fmla="*/ 2147483647 h 952"/>
              <a:gd name="T68" fmla="*/ 2147483647 w 1205"/>
              <a:gd name="T69" fmla="*/ 2147483647 h 952"/>
              <a:gd name="T70" fmla="*/ 2147483647 w 1205"/>
              <a:gd name="T71" fmla="*/ 2147483647 h 952"/>
              <a:gd name="T72" fmla="*/ 2147483647 w 1205"/>
              <a:gd name="T73" fmla="*/ 2147483647 h 952"/>
              <a:gd name="T74" fmla="*/ 2147483647 w 1205"/>
              <a:gd name="T75" fmla="*/ 2147483647 h 952"/>
              <a:gd name="T76" fmla="*/ 0 w 1205"/>
              <a:gd name="T77" fmla="*/ 2147483647 h 952"/>
              <a:gd name="T78" fmla="*/ 2147483647 w 1205"/>
              <a:gd name="T79" fmla="*/ 2147483647 h 952"/>
              <a:gd name="T80" fmla="*/ 2147483647 w 1205"/>
              <a:gd name="T81" fmla="*/ 2147483647 h 952"/>
              <a:gd name="T82" fmla="*/ 2147483647 w 1205"/>
              <a:gd name="T83" fmla="*/ 2147483647 h 952"/>
              <a:gd name="T84" fmla="*/ 2147483647 w 1205"/>
              <a:gd name="T85" fmla="*/ 2147483647 h 952"/>
              <a:gd name="T86" fmla="*/ 2147483647 w 1205"/>
              <a:gd name="T87" fmla="*/ 2147483647 h 952"/>
              <a:gd name="T88" fmla="*/ 2147483647 w 1205"/>
              <a:gd name="T89" fmla="*/ 2147483647 h 952"/>
              <a:gd name="T90" fmla="*/ 2147483647 w 1205"/>
              <a:gd name="T91" fmla="*/ 2147483647 h 952"/>
              <a:gd name="T92" fmla="*/ 2147483647 w 1205"/>
              <a:gd name="T93" fmla="*/ 2147483647 h 952"/>
              <a:gd name="T94" fmla="*/ 2147483647 w 1205"/>
              <a:gd name="T95" fmla="*/ 2147483647 h 952"/>
              <a:gd name="T96" fmla="*/ 2147483647 w 1205"/>
              <a:gd name="T97" fmla="*/ 2147483647 h 952"/>
              <a:gd name="T98" fmla="*/ 2147483647 w 1205"/>
              <a:gd name="T99" fmla="*/ 2147483647 h 952"/>
              <a:gd name="T100" fmla="*/ 2147483647 w 1205"/>
              <a:gd name="T101" fmla="*/ 2147483647 h 952"/>
              <a:gd name="T102" fmla="*/ 2147483647 w 1205"/>
              <a:gd name="T103" fmla="*/ 2147483647 h 952"/>
              <a:gd name="T104" fmla="*/ 2147483647 w 1205"/>
              <a:gd name="T105" fmla="*/ 2147483647 h 952"/>
              <a:gd name="T106" fmla="*/ 2147483647 w 1205"/>
              <a:gd name="T107" fmla="*/ 2147483647 h 952"/>
              <a:gd name="T108" fmla="*/ 2147483647 w 1205"/>
              <a:gd name="T109" fmla="*/ 2147483647 h 952"/>
              <a:gd name="T110" fmla="*/ 2147483647 w 1205"/>
              <a:gd name="T111" fmla="*/ 2147483647 h 952"/>
              <a:gd name="T112" fmla="*/ 2147483647 w 1205"/>
              <a:gd name="T113" fmla="*/ 2147483647 h 952"/>
              <a:gd name="T114" fmla="*/ 2147483647 w 1205"/>
              <a:gd name="T115" fmla="*/ 2147483647 h 95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05"/>
              <a:gd name="T175" fmla="*/ 0 h 952"/>
              <a:gd name="T176" fmla="*/ 1205 w 1205"/>
              <a:gd name="T177" fmla="*/ 952 h 95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05" h="952">
                <a:moveTo>
                  <a:pt x="1180" y="352"/>
                </a:moveTo>
                <a:lnTo>
                  <a:pt x="1154" y="336"/>
                </a:lnTo>
                <a:lnTo>
                  <a:pt x="1095" y="320"/>
                </a:lnTo>
                <a:lnTo>
                  <a:pt x="1036" y="296"/>
                </a:lnTo>
                <a:lnTo>
                  <a:pt x="969" y="288"/>
                </a:lnTo>
                <a:lnTo>
                  <a:pt x="910" y="280"/>
                </a:lnTo>
                <a:lnTo>
                  <a:pt x="893" y="256"/>
                </a:lnTo>
                <a:lnTo>
                  <a:pt x="859" y="232"/>
                </a:lnTo>
                <a:lnTo>
                  <a:pt x="817" y="224"/>
                </a:lnTo>
                <a:lnTo>
                  <a:pt x="784" y="192"/>
                </a:lnTo>
                <a:lnTo>
                  <a:pt x="733" y="152"/>
                </a:lnTo>
                <a:lnTo>
                  <a:pt x="716" y="144"/>
                </a:lnTo>
                <a:lnTo>
                  <a:pt x="699" y="144"/>
                </a:lnTo>
                <a:lnTo>
                  <a:pt x="666" y="136"/>
                </a:lnTo>
                <a:lnTo>
                  <a:pt x="632" y="120"/>
                </a:lnTo>
                <a:lnTo>
                  <a:pt x="598" y="128"/>
                </a:lnTo>
                <a:lnTo>
                  <a:pt x="556" y="104"/>
                </a:lnTo>
                <a:lnTo>
                  <a:pt x="522" y="104"/>
                </a:lnTo>
                <a:lnTo>
                  <a:pt x="480" y="96"/>
                </a:lnTo>
                <a:lnTo>
                  <a:pt x="387" y="64"/>
                </a:lnTo>
                <a:lnTo>
                  <a:pt x="362" y="48"/>
                </a:lnTo>
                <a:lnTo>
                  <a:pt x="320" y="48"/>
                </a:lnTo>
                <a:lnTo>
                  <a:pt x="227" y="32"/>
                </a:lnTo>
                <a:lnTo>
                  <a:pt x="202" y="16"/>
                </a:lnTo>
                <a:lnTo>
                  <a:pt x="185" y="0"/>
                </a:lnTo>
                <a:lnTo>
                  <a:pt x="168" y="0"/>
                </a:lnTo>
                <a:lnTo>
                  <a:pt x="143" y="0"/>
                </a:lnTo>
                <a:lnTo>
                  <a:pt x="135" y="8"/>
                </a:lnTo>
                <a:lnTo>
                  <a:pt x="126" y="24"/>
                </a:lnTo>
                <a:lnTo>
                  <a:pt x="109" y="24"/>
                </a:lnTo>
                <a:lnTo>
                  <a:pt x="59" y="32"/>
                </a:lnTo>
                <a:lnTo>
                  <a:pt x="17" y="48"/>
                </a:lnTo>
                <a:lnTo>
                  <a:pt x="25" y="80"/>
                </a:lnTo>
                <a:lnTo>
                  <a:pt x="25" y="88"/>
                </a:lnTo>
                <a:lnTo>
                  <a:pt x="25" y="104"/>
                </a:lnTo>
                <a:lnTo>
                  <a:pt x="34" y="128"/>
                </a:lnTo>
                <a:lnTo>
                  <a:pt x="17" y="184"/>
                </a:lnTo>
                <a:lnTo>
                  <a:pt x="67" y="176"/>
                </a:lnTo>
                <a:lnTo>
                  <a:pt x="84" y="184"/>
                </a:lnTo>
                <a:lnTo>
                  <a:pt x="84" y="200"/>
                </a:lnTo>
                <a:lnTo>
                  <a:pt x="76" y="208"/>
                </a:lnTo>
                <a:lnTo>
                  <a:pt x="93" y="216"/>
                </a:lnTo>
                <a:lnTo>
                  <a:pt x="126" y="216"/>
                </a:lnTo>
                <a:lnTo>
                  <a:pt x="143" y="232"/>
                </a:lnTo>
                <a:lnTo>
                  <a:pt x="168" y="232"/>
                </a:lnTo>
                <a:lnTo>
                  <a:pt x="194" y="224"/>
                </a:lnTo>
                <a:lnTo>
                  <a:pt x="227" y="240"/>
                </a:lnTo>
                <a:lnTo>
                  <a:pt x="236" y="256"/>
                </a:lnTo>
                <a:lnTo>
                  <a:pt x="236" y="264"/>
                </a:lnTo>
                <a:lnTo>
                  <a:pt x="253" y="272"/>
                </a:lnTo>
                <a:lnTo>
                  <a:pt x="261" y="288"/>
                </a:lnTo>
                <a:lnTo>
                  <a:pt x="261" y="296"/>
                </a:lnTo>
                <a:lnTo>
                  <a:pt x="227" y="312"/>
                </a:lnTo>
                <a:lnTo>
                  <a:pt x="202" y="328"/>
                </a:lnTo>
                <a:lnTo>
                  <a:pt x="168" y="344"/>
                </a:lnTo>
                <a:lnTo>
                  <a:pt x="177" y="368"/>
                </a:lnTo>
                <a:lnTo>
                  <a:pt x="160" y="400"/>
                </a:lnTo>
                <a:lnTo>
                  <a:pt x="160" y="424"/>
                </a:lnTo>
                <a:lnTo>
                  <a:pt x="152" y="432"/>
                </a:lnTo>
                <a:lnTo>
                  <a:pt x="143" y="432"/>
                </a:lnTo>
                <a:lnTo>
                  <a:pt x="143" y="464"/>
                </a:lnTo>
                <a:lnTo>
                  <a:pt x="126" y="480"/>
                </a:lnTo>
                <a:lnTo>
                  <a:pt x="101" y="488"/>
                </a:lnTo>
                <a:lnTo>
                  <a:pt x="76" y="488"/>
                </a:lnTo>
                <a:lnTo>
                  <a:pt x="93" y="552"/>
                </a:lnTo>
                <a:lnTo>
                  <a:pt x="109" y="568"/>
                </a:lnTo>
                <a:lnTo>
                  <a:pt x="109" y="576"/>
                </a:lnTo>
                <a:lnTo>
                  <a:pt x="101" y="584"/>
                </a:lnTo>
                <a:lnTo>
                  <a:pt x="76" y="592"/>
                </a:lnTo>
                <a:lnTo>
                  <a:pt x="67" y="608"/>
                </a:lnTo>
                <a:lnTo>
                  <a:pt x="59" y="632"/>
                </a:lnTo>
                <a:lnTo>
                  <a:pt x="67" y="656"/>
                </a:lnTo>
                <a:lnTo>
                  <a:pt x="76" y="672"/>
                </a:lnTo>
                <a:lnTo>
                  <a:pt x="84" y="672"/>
                </a:lnTo>
                <a:lnTo>
                  <a:pt x="59" y="696"/>
                </a:lnTo>
                <a:lnTo>
                  <a:pt x="17" y="720"/>
                </a:lnTo>
                <a:lnTo>
                  <a:pt x="8" y="752"/>
                </a:lnTo>
                <a:lnTo>
                  <a:pt x="0" y="784"/>
                </a:lnTo>
                <a:lnTo>
                  <a:pt x="17" y="784"/>
                </a:lnTo>
                <a:lnTo>
                  <a:pt x="59" y="792"/>
                </a:lnTo>
                <a:lnTo>
                  <a:pt x="93" y="816"/>
                </a:lnTo>
                <a:lnTo>
                  <a:pt x="109" y="840"/>
                </a:lnTo>
                <a:lnTo>
                  <a:pt x="109" y="880"/>
                </a:lnTo>
                <a:lnTo>
                  <a:pt x="118" y="920"/>
                </a:lnTo>
                <a:lnTo>
                  <a:pt x="152" y="952"/>
                </a:lnTo>
                <a:lnTo>
                  <a:pt x="219" y="928"/>
                </a:lnTo>
                <a:lnTo>
                  <a:pt x="253" y="920"/>
                </a:lnTo>
                <a:lnTo>
                  <a:pt x="295" y="912"/>
                </a:lnTo>
                <a:lnTo>
                  <a:pt x="337" y="896"/>
                </a:lnTo>
                <a:lnTo>
                  <a:pt x="379" y="904"/>
                </a:lnTo>
                <a:lnTo>
                  <a:pt x="463" y="920"/>
                </a:lnTo>
                <a:lnTo>
                  <a:pt x="539" y="928"/>
                </a:lnTo>
                <a:lnTo>
                  <a:pt x="573" y="928"/>
                </a:lnTo>
                <a:lnTo>
                  <a:pt x="598" y="904"/>
                </a:lnTo>
                <a:lnTo>
                  <a:pt x="615" y="872"/>
                </a:lnTo>
                <a:lnTo>
                  <a:pt x="649" y="856"/>
                </a:lnTo>
                <a:lnTo>
                  <a:pt x="733" y="848"/>
                </a:lnTo>
                <a:lnTo>
                  <a:pt x="725" y="824"/>
                </a:lnTo>
                <a:lnTo>
                  <a:pt x="733" y="800"/>
                </a:lnTo>
                <a:lnTo>
                  <a:pt x="784" y="752"/>
                </a:lnTo>
                <a:lnTo>
                  <a:pt x="842" y="720"/>
                </a:lnTo>
                <a:lnTo>
                  <a:pt x="809" y="664"/>
                </a:lnTo>
                <a:lnTo>
                  <a:pt x="809" y="624"/>
                </a:lnTo>
                <a:lnTo>
                  <a:pt x="842" y="592"/>
                </a:lnTo>
                <a:lnTo>
                  <a:pt x="885" y="536"/>
                </a:lnTo>
                <a:lnTo>
                  <a:pt x="927" y="504"/>
                </a:lnTo>
                <a:lnTo>
                  <a:pt x="935" y="504"/>
                </a:lnTo>
                <a:lnTo>
                  <a:pt x="944" y="472"/>
                </a:lnTo>
                <a:lnTo>
                  <a:pt x="977" y="448"/>
                </a:lnTo>
                <a:lnTo>
                  <a:pt x="1019" y="440"/>
                </a:lnTo>
                <a:lnTo>
                  <a:pt x="1095" y="432"/>
                </a:lnTo>
                <a:lnTo>
                  <a:pt x="1196" y="376"/>
                </a:lnTo>
                <a:lnTo>
                  <a:pt x="1205" y="376"/>
                </a:lnTo>
                <a:lnTo>
                  <a:pt x="1205" y="368"/>
                </a:lnTo>
                <a:lnTo>
                  <a:pt x="1205" y="344"/>
                </a:lnTo>
                <a:lnTo>
                  <a:pt x="1180" y="35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5" name="Freeform 6"/>
          <p:cNvSpPr>
            <a:spLocks noChangeAspect="1"/>
          </p:cNvSpPr>
          <p:nvPr/>
        </p:nvSpPr>
        <p:spPr bwMode="auto">
          <a:xfrm>
            <a:off x="3548063" y="5164138"/>
            <a:ext cx="577850" cy="846137"/>
          </a:xfrm>
          <a:custGeom>
            <a:avLst/>
            <a:gdLst>
              <a:gd name="T0" fmla="*/ 2147483647 w 421"/>
              <a:gd name="T1" fmla="*/ 2147483647 h 616"/>
              <a:gd name="T2" fmla="*/ 2147483647 w 421"/>
              <a:gd name="T3" fmla="*/ 2147483647 h 616"/>
              <a:gd name="T4" fmla="*/ 2147483647 w 421"/>
              <a:gd name="T5" fmla="*/ 2147483647 h 616"/>
              <a:gd name="T6" fmla="*/ 2147483647 w 421"/>
              <a:gd name="T7" fmla="*/ 2147483647 h 616"/>
              <a:gd name="T8" fmla="*/ 2147483647 w 421"/>
              <a:gd name="T9" fmla="*/ 2147483647 h 616"/>
              <a:gd name="T10" fmla="*/ 2147483647 w 421"/>
              <a:gd name="T11" fmla="*/ 2147483647 h 616"/>
              <a:gd name="T12" fmla="*/ 2147483647 w 421"/>
              <a:gd name="T13" fmla="*/ 2147483647 h 616"/>
              <a:gd name="T14" fmla="*/ 2147483647 w 421"/>
              <a:gd name="T15" fmla="*/ 2147483647 h 616"/>
              <a:gd name="T16" fmla="*/ 2147483647 w 421"/>
              <a:gd name="T17" fmla="*/ 2147483647 h 616"/>
              <a:gd name="T18" fmla="*/ 2147483647 w 421"/>
              <a:gd name="T19" fmla="*/ 2147483647 h 616"/>
              <a:gd name="T20" fmla="*/ 2147483647 w 421"/>
              <a:gd name="T21" fmla="*/ 2147483647 h 616"/>
              <a:gd name="T22" fmla="*/ 2147483647 w 421"/>
              <a:gd name="T23" fmla="*/ 2147483647 h 616"/>
              <a:gd name="T24" fmla="*/ 2147483647 w 421"/>
              <a:gd name="T25" fmla="*/ 2147483647 h 616"/>
              <a:gd name="T26" fmla="*/ 2147483647 w 421"/>
              <a:gd name="T27" fmla="*/ 2147483647 h 616"/>
              <a:gd name="T28" fmla="*/ 2147483647 w 421"/>
              <a:gd name="T29" fmla="*/ 2147483647 h 616"/>
              <a:gd name="T30" fmla="*/ 2147483647 w 421"/>
              <a:gd name="T31" fmla="*/ 2147483647 h 616"/>
              <a:gd name="T32" fmla="*/ 2147483647 w 421"/>
              <a:gd name="T33" fmla="*/ 2147483647 h 616"/>
              <a:gd name="T34" fmla="*/ 2147483647 w 421"/>
              <a:gd name="T35" fmla="*/ 2147483647 h 616"/>
              <a:gd name="T36" fmla="*/ 2147483647 w 421"/>
              <a:gd name="T37" fmla="*/ 2147483647 h 616"/>
              <a:gd name="T38" fmla="*/ 2147483647 w 421"/>
              <a:gd name="T39" fmla="*/ 2147483647 h 616"/>
              <a:gd name="T40" fmla="*/ 2147483647 w 421"/>
              <a:gd name="T41" fmla="*/ 2147483647 h 616"/>
              <a:gd name="T42" fmla="*/ 2147483647 w 421"/>
              <a:gd name="T43" fmla="*/ 2147483647 h 616"/>
              <a:gd name="T44" fmla="*/ 2147483647 w 421"/>
              <a:gd name="T45" fmla="*/ 2147483647 h 616"/>
              <a:gd name="T46" fmla="*/ 2147483647 w 421"/>
              <a:gd name="T47" fmla="*/ 2147483647 h 616"/>
              <a:gd name="T48" fmla="*/ 2147483647 w 421"/>
              <a:gd name="T49" fmla="*/ 2147483647 h 616"/>
              <a:gd name="T50" fmla="*/ 2147483647 w 421"/>
              <a:gd name="T51" fmla="*/ 2147483647 h 616"/>
              <a:gd name="T52" fmla="*/ 2147483647 w 421"/>
              <a:gd name="T53" fmla="*/ 2147483647 h 616"/>
              <a:gd name="T54" fmla="*/ 2147483647 w 421"/>
              <a:gd name="T55" fmla="*/ 2147483647 h 616"/>
              <a:gd name="T56" fmla="*/ 2147483647 w 421"/>
              <a:gd name="T57" fmla="*/ 2147483647 h 616"/>
              <a:gd name="T58" fmla="*/ 2147483647 w 421"/>
              <a:gd name="T59" fmla="*/ 2147483647 h 616"/>
              <a:gd name="T60" fmla="*/ 2147483647 w 421"/>
              <a:gd name="T61" fmla="*/ 2147483647 h 616"/>
              <a:gd name="T62" fmla="*/ 2147483647 w 421"/>
              <a:gd name="T63" fmla="*/ 2147483647 h 616"/>
              <a:gd name="T64" fmla="*/ 2147483647 w 421"/>
              <a:gd name="T65" fmla="*/ 2147483647 h 61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21"/>
              <a:gd name="T100" fmla="*/ 0 h 616"/>
              <a:gd name="T101" fmla="*/ 421 w 421"/>
              <a:gd name="T102" fmla="*/ 616 h 61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21" h="616">
                <a:moveTo>
                  <a:pt x="413" y="96"/>
                </a:moveTo>
                <a:lnTo>
                  <a:pt x="396" y="88"/>
                </a:lnTo>
                <a:lnTo>
                  <a:pt x="396" y="80"/>
                </a:lnTo>
                <a:lnTo>
                  <a:pt x="387" y="64"/>
                </a:lnTo>
                <a:lnTo>
                  <a:pt x="354" y="48"/>
                </a:lnTo>
                <a:lnTo>
                  <a:pt x="328" y="56"/>
                </a:lnTo>
                <a:lnTo>
                  <a:pt x="303" y="56"/>
                </a:lnTo>
                <a:lnTo>
                  <a:pt x="286" y="40"/>
                </a:lnTo>
                <a:lnTo>
                  <a:pt x="253" y="40"/>
                </a:lnTo>
                <a:lnTo>
                  <a:pt x="236" y="32"/>
                </a:lnTo>
                <a:lnTo>
                  <a:pt x="244" y="24"/>
                </a:lnTo>
                <a:lnTo>
                  <a:pt x="244" y="8"/>
                </a:lnTo>
                <a:lnTo>
                  <a:pt x="227" y="0"/>
                </a:lnTo>
                <a:lnTo>
                  <a:pt x="177" y="8"/>
                </a:lnTo>
                <a:lnTo>
                  <a:pt x="177" y="40"/>
                </a:lnTo>
                <a:lnTo>
                  <a:pt x="160" y="112"/>
                </a:lnTo>
                <a:lnTo>
                  <a:pt x="143" y="144"/>
                </a:lnTo>
                <a:lnTo>
                  <a:pt x="126" y="208"/>
                </a:lnTo>
                <a:lnTo>
                  <a:pt x="92" y="256"/>
                </a:lnTo>
                <a:lnTo>
                  <a:pt x="42" y="304"/>
                </a:lnTo>
                <a:lnTo>
                  <a:pt x="17" y="352"/>
                </a:lnTo>
                <a:lnTo>
                  <a:pt x="8" y="368"/>
                </a:lnTo>
                <a:lnTo>
                  <a:pt x="17" y="376"/>
                </a:lnTo>
                <a:lnTo>
                  <a:pt x="34" y="384"/>
                </a:lnTo>
                <a:lnTo>
                  <a:pt x="25" y="400"/>
                </a:lnTo>
                <a:lnTo>
                  <a:pt x="25" y="408"/>
                </a:lnTo>
                <a:lnTo>
                  <a:pt x="34" y="416"/>
                </a:lnTo>
                <a:lnTo>
                  <a:pt x="67" y="416"/>
                </a:lnTo>
                <a:lnTo>
                  <a:pt x="42" y="480"/>
                </a:lnTo>
                <a:lnTo>
                  <a:pt x="42" y="512"/>
                </a:lnTo>
                <a:lnTo>
                  <a:pt x="25" y="544"/>
                </a:lnTo>
                <a:lnTo>
                  <a:pt x="8" y="576"/>
                </a:lnTo>
                <a:lnTo>
                  <a:pt x="0" y="592"/>
                </a:lnTo>
                <a:lnTo>
                  <a:pt x="8" y="592"/>
                </a:lnTo>
                <a:lnTo>
                  <a:pt x="50" y="592"/>
                </a:lnTo>
                <a:lnTo>
                  <a:pt x="84" y="600"/>
                </a:lnTo>
                <a:lnTo>
                  <a:pt x="126" y="616"/>
                </a:lnTo>
                <a:lnTo>
                  <a:pt x="160" y="608"/>
                </a:lnTo>
                <a:lnTo>
                  <a:pt x="168" y="576"/>
                </a:lnTo>
                <a:lnTo>
                  <a:pt x="177" y="544"/>
                </a:lnTo>
                <a:lnTo>
                  <a:pt x="219" y="520"/>
                </a:lnTo>
                <a:lnTo>
                  <a:pt x="244" y="496"/>
                </a:lnTo>
                <a:lnTo>
                  <a:pt x="236" y="496"/>
                </a:lnTo>
                <a:lnTo>
                  <a:pt x="227" y="480"/>
                </a:lnTo>
                <a:lnTo>
                  <a:pt x="219" y="456"/>
                </a:lnTo>
                <a:lnTo>
                  <a:pt x="227" y="432"/>
                </a:lnTo>
                <a:lnTo>
                  <a:pt x="236" y="416"/>
                </a:lnTo>
                <a:lnTo>
                  <a:pt x="261" y="408"/>
                </a:lnTo>
                <a:lnTo>
                  <a:pt x="269" y="400"/>
                </a:lnTo>
                <a:lnTo>
                  <a:pt x="269" y="392"/>
                </a:lnTo>
                <a:lnTo>
                  <a:pt x="253" y="376"/>
                </a:lnTo>
                <a:lnTo>
                  <a:pt x="236" y="312"/>
                </a:lnTo>
                <a:lnTo>
                  <a:pt x="261" y="312"/>
                </a:lnTo>
                <a:lnTo>
                  <a:pt x="286" y="304"/>
                </a:lnTo>
                <a:lnTo>
                  <a:pt x="303" y="288"/>
                </a:lnTo>
                <a:lnTo>
                  <a:pt x="303" y="256"/>
                </a:lnTo>
                <a:lnTo>
                  <a:pt x="312" y="256"/>
                </a:lnTo>
                <a:lnTo>
                  <a:pt x="320" y="248"/>
                </a:lnTo>
                <a:lnTo>
                  <a:pt x="320" y="224"/>
                </a:lnTo>
                <a:lnTo>
                  <a:pt x="337" y="192"/>
                </a:lnTo>
                <a:lnTo>
                  <a:pt x="328" y="168"/>
                </a:lnTo>
                <a:lnTo>
                  <a:pt x="362" y="152"/>
                </a:lnTo>
                <a:lnTo>
                  <a:pt x="387" y="136"/>
                </a:lnTo>
                <a:lnTo>
                  <a:pt x="421" y="120"/>
                </a:lnTo>
                <a:lnTo>
                  <a:pt x="421" y="112"/>
                </a:lnTo>
                <a:lnTo>
                  <a:pt x="413" y="9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13316" name="Freeform 7"/>
          <p:cNvSpPr>
            <a:spLocks noChangeAspect="1"/>
          </p:cNvSpPr>
          <p:nvPr/>
        </p:nvSpPr>
        <p:spPr bwMode="auto">
          <a:xfrm>
            <a:off x="3767138" y="4922838"/>
            <a:ext cx="1654175" cy="1306512"/>
          </a:xfrm>
          <a:custGeom>
            <a:avLst/>
            <a:gdLst>
              <a:gd name="T0" fmla="*/ 2147483647 w 1205"/>
              <a:gd name="T1" fmla="*/ 2147483647 h 952"/>
              <a:gd name="T2" fmla="*/ 2147483647 w 1205"/>
              <a:gd name="T3" fmla="*/ 2147483647 h 952"/>
              <a:gd name="T4" fmla="*/ 2147483647 w 1205"/>
              <a:gd name="T5" fmla="*/ 2147483647 h 952"/>
              <a:gd name="T6" fmla="*/ 2147483647 w 1205"/>
              <a:gd name="T7" fmla="*/ 2147483647 h 952"/>
              <a:gd name="T8" fmla="*/ 2147483647 w 1205"/>
              <a:gd name="T9" fmla="*/ 2147483647 h 952"/>
              <a:gd name="T10" fmla="*/ 2147483647 w 1205"/>
              <a:gd name="T11" fmla="*/ 2147483647 h 952"/>
              <a:gd name="T12" fmla="*/ 2147483647 w 1205"/>
              <a:gd name="T13" fmla="*/ 2147483647 h 952"/>
              <a:gd name="T14" fmla="*/ 2147483647 w 1205"/>
              <a:gd name="T15" fmla="*/ 2147483647 h 952"/>
              <a:gd name="T16" fmla="*/ 2147483647 w 1205"/>
              <a:gd name="T17" fmla="*/ 2147483647 h 952"/>
              <a:gd name="T18" fmla="*/ 2147483647 w 1205"/>
              <a:gd name="T19" fmla="*/ 2147483647 h 952"/>
              <a:gd name="T20" fmla="*/ 2147483647 w 1205"/>
              <a:gd name="T21" fmla="*/ 2147483647 h 952"/>
              <a:gd name="T22" fmla="*/ 2147483647 w 1205"/>
              <a:gd name="T23" fmla="*/ 2147483647 h 952"/>
              <a:gd name="T24" fmla="*/ 2147483647 w 1205"/>
              <a:gd name="T25" fmla="*/ 0 h 952"/>
              <a:gd name="T26" fmla="*/ 2147483647 w 1205"/>
              <a:gd name="T27" fmla="*/ 2147483647 h 952"/>
              <a:gd name="T28" fmla="*/ 2147483647 w 1205"/>
              <a:gd name="T29" fmla="*/ 2147483647 h 952"/>
              <a:gd name="T30" fmla="*/ 2147483647 w 1205"/>
              <a:gd name="T31" fmla="*/ 2147483647 h 952"/>
              <a:gd name="T32" fmla="*/ 2147483647 w 1205"/>
              <a:gd name="T33" fmla="*/ 2147483647 h 952"/>
              <a:gd name="T34" fmla="*/ 2147483647 w 1205"/>
              <a:gd name="T35" fmla="*/ 2147483647 h 952"/>
              <a:gd name="T36" fmla="*/ 2147483647 w 1205"/>
              <a:gd name="T37" fmla="*/ 2147483647 h 952"/>
              <a:gd name="T38" fmla="*/ 2147483647 w 1205"/>
              <a:gd name="T39" fmla="*/ 2147483647 h 952"/>
              <a:gd name="T40" fmla="*/ 2147483647 w 1205"/>
              <a:gd name="T41" fmla="*/ 2147483647 h 952"/>
              <a:gd name="T42" fmla="*/ 2147483647 w 1205"/>
              <a:gd name="T43" fmla="*/ 2147483647 h 952"/>
              <a:gd name="T44" fmla="*/ 2147483647 w 1205"/>
              <a:gd name="T45" fmla="*/ 2147483647 h 952"/>
              <a:gd name="T46" fmla="*/ 2147483647 w 1205"/>
              <a:gd name="T47" fmla="*/ 2147483647 h 952"/>
              <a:gd name="T48" fmla="*/ 2147483647 w 1205"/>
              <a:gd name="T49" fmla="*/ 2147483647 h 952"/>
              <a:gd name="T50" fmla="*/ 2147483647 w 1205"/>
              <a:gd name="T51" fmla="*/ 2147483647 h 952"/>
              <a:gd name="T52" fmla="*/ 2147483647 w 1205"/>
              <a:gd name="T53" fmla="*/ 2147483647 h 952"/>
              <a:gd name="T54" fmla="*/ 2147483647 w 1205"/>
              <a:gd name="T55" fmla="*/ 2147483647 h 952"/>
              <a:gd name="T56" fmla="*/ 2147483647 w 1205"/>
              <a:gd name="T57" fmla="*/ 2147483647 h 952"/>
              <a:gd name="T58" fmla="*/ 2147483647 w 1205"/>
              <a:gd name="T59" fmla="*/ 2147483647 h 952"/>
              <a:gd name="T60" fmla="*/ 2147483647 w 1205"/>
              <a:gd name="T61" fmla="*/ 2147483647 h 952"/>
              <a:gd name="T62" fmla="*/ 2147483647 w 1205"/>
              <a:gd name="T63" fmla="*/ 2147483647 h 952"/>
              <a:gd name="T64" fmla="*/ 2147483647 w 1205"/>
              <a:gd name="T65" fmla="*/ 2147483647 h 952"/>
              <a:gd name="T66" fmla="*/ 2147483647 w 1205"/>
              <a:gd name="T67" fmla="*/ 2147483647 h 952"/>
              <a:gd name="T68" fmla="*/ 2147483647 w 1205"/>
              <a:gd name="T69" fmla="*/ 2147483647 h 952"/>
              <a:gd name="T70" fmla="*/ 2147483647 w 1205"/>
              <a:gd name="T71" fmla="*/ 2147483647 h 952"/>
              <a:gd name="T72" fmla="*/ 2147483647 w 1205"/>
              <a:gd name="T73" fmla="*/ 2147483647 h 952"/>
              <a:gd name="T74" fmla="*/ 2147483647 w 1205"/>
              <a:gd name="T75" fmla="*/ 2147483647 h 952"/>
              <a:gd name="T76" fmla="*/ 0 w 1205"/>
              <a:gd name="T77" fmla="*/ 2147483647 h 952"/>
              <a:gd name="T78" fmla="*/ 2147483647 w 1205"/>
              <a:gd name="T79" fmla="*/ 2147483647 h 952"/>
              <a:gd name="T80" fmla="*/ 2147483647 w 1205"/>
              <a:gd name="T81" fmla="*/ 2147483647 h 952"/>
              <a:gd name="T82" fmla="*/ 2147483647 w 1205"/>
              <a:gd name="T83" fmla="*/ 2147483647 h 952"/>
              <a:gd name="T84" fmla="*/ 2147483647 w 1205"/>
              <a:gd name="T85" fmla="*/ 2147483647 h 952"/>
              <a:gd name="T86" fmla="*/ 2147483647 w 1205"/>
              <a:gd name="T87" fmla="*/ 2147483647 h 952"/>
              <a:gd name="T88" fmla="*/ 2147483647 w 1205"/>
              <a:gd name="T89" fmla="*/ 2147483647 h 952"/>
              <a:gd name="T90" fmla="*/ 2147483647 w 1205"/>
              <a:gd name="T91" fmla="*/ 2147483647 h 952"/>
              <a:gd name="T92" fmla="*/ 2147483647 w 1205"/>
              <a:gd name="T93" fmla="*/ 2147483647 h 952"/>
              <a:gd name="T94" fmla="*/ 2147483647 w 1205"/>
              <a:gd name="T95" fmla="*/ 2147483647 h 952"/>
              <a:gd name="T96" fmla="*/ 2147483647 w 1205"/>
              <a:gd name="T97" fmla="*/ 2147483647 h 952"/>
              <a:gd name="T98" fmla="*/ 2147483647 w 1205"/>
              <a:gd name="T99" fmla="*/ 2147483647 h 952"/>
              <a:gd name="T100" fmla="*/ 2147483647 w 1205"/>
              <a:gd name="T101" fmla="*/ 2147483647 h 952"/>
              <a:gd name="T102" fmla="*/ 2147483647 w 1205"/>
              <a:gd name="T103" fmla="*/ 2147483647 h 952"/>
              <a:gd name="T104" fmla="*/ 2147483647 w 1205"/>
              <a:gd name="T105" fmla="*/ 2147483647 h 952"/>
              <a:gd name="T106" fmla="*/ 2147483647 w 1205"/>
              <a:gd name="T107" fmla="*/ 2147483647 h 952"/>
              <a:gd name="T108" fmla="*/ 2147483647 w 1205"/>
              <a:gd name="T109" fmla="*/ 2147483647 h 952"/>
              <a:gd name="T110" fmla="*/ 2147483647 w 1205"/>
              <a:gd name="T111" fmla="*/ 2147483647 h 952"/>
              <a:gd name="T112" fmla="*/ 2147483647 w 1205"/>
              <a:gd name="T113" fmla="*/ 2147483647 h 952"/>
              <a:gd name="T114" fmla="*/ 2147483647 w 1205"/>
              <a:gd name="T115" fmla="*/ 2147483647 h 952"/>
              <a:gd name="T116" fmla="*/ 2147483647 w 1205"/>
              <a:gd name="T117" fmla="*/ 2147483647 h 95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205"/>
              <a:gd name="T178" fmla="*/ 0 h 952"/>
              <a:gd name="T179" fmla="*/ 1205 w 1205"/>
              <a:gd name="T180" fmla="*/ 952 h 95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205" h="952">
                <a:moveTo>
                  <a:pt x="1180" y="352"/>
                </a:moveTo>
                <a:lnTo>
                  <a:pt x="1154" y="336"/>
                </a:lnTo>
                <a:lnTo>
                  <a:pt x="1095" y="320"/>
                </a:lnTo>
                <a:lnTo>
                  <a:pt x="1036" y="296"/>
                </a:lnTo>
                <a:lnTo>
                  <a:pt x="969" y="288"/>
                </a:lnTo>
                <a:lnTo>
                  <a:pt x="910" y="280"/>
                </a:lnTo>
                <a:lnTo>
                  <a:pt x="893" y="256"/>
                </a:lnTo>
                <a:lnTo>
                  <a:pt x="859" y="232"/>
                </a:lnTo>
                <a:lnTo>
                  <a:pt x="817" y="224"/>
                </a:lnTo>
                <a:lnTo>
                  <a:pt x="784" y="192"/>
                </a:lnTo>
                <a:lnTo>
                  <a:pt x="733" y="152"/>
                </a:lnTo>
                <a:lnTo>
                  <a:pt x="716" y="144"/>
                </a:lnTo>
                <a:lnTo>
                  <a:pt x="699" y="144"/>
                </a:lnTo>
                <a:lnTo>
                  <a:pt x="666" y="136"/>
                </a:lnTo>
                <a:lnTo>
                  <a:pt x="632" y="120"/>
                </a:lnTo>
                <a:lnTo>
                  <a:pt x="598" y="128"/>
                </a:lnTo>
                <a:lnTo>
                  <a:pt x="556" y="104"/>
                </a:lnTo>
                <a:lnTo>
                  <a:pt x="522" y="104"/>
                </a:lnTo>
                <a:lnTo>
                  <a:pt x="480" y="96"/>
                </a:lnTo>
                <a:lnTo>
                  <a:pt x="387" y="64"/>
                </a:lnTo>
                <a:lnTo>
                  <a:pt x="362" y="48"/>
                </a:lnTo>
                <a:lnTo>
                  <a:pt x="320" y="48"/>
                </a:lnTo>
                <a:lnTo>
                  <a:pt x="227" y="32"/>
                </a:lnTo>
                <a:lnTo>
                  <a:pt x="202" y="16"/>
                </a:lnTo>
                <a:lnTo>
                  <a:pt x="185" y="0"/>
                </a:lnTo>
                <a:lnTo>
                  <a:pt x="168" y="0"/>
                </a:lnTo>
                <a:lnTo>
                  <a:pt x="143" y="0"/>
                </a:lnTo>
                <a:lnTo>
                  <a:pt x="135" y="8"/>
                </a:lnTo>
                <a:lnTo>
                  <a:pt x="126" y="24"/>
                </a:lnTo>
                <a:lnTo>
                  <a:pt x="109" y="24"/>
                </a:lnTo>
                <a:lnTo>
                  <a:pt x="59" y="32"/>
                </a:lnTo>
                <a:lnTo>
                  <a:pt x="17" y="48"/>
                </a:lnTo>
                <a:lnTo>
                  <a:pt x="25" y="80"/>
                </a:lnTo>
                <a:lnTo>
                  <a:pt x="25" y="88"/>
                </a:lnTo>
                <a:lnTo>
                  <a:pt x="25" y="104"/>
                </a:lnTo>
                <a:lnTo>
                  <a:pt x="34" y="128"/>
                </a:lnTo>
                <a:lnTo>
                  <a:pt x="17" y="184"/>
                </a:lnTo>
                <a:lnTo>
                  <a:pt x="67" y="176"/>
                </a:lnTo>
                <a:lnTo>
                  <a:pt x="84" y="184"/>
                </a:lnTo>
                <a:lnTo>
                  <a:pt x="84" y="200"/>
                </a:lnTo>
                <a:lnTo>
                  <a:pt x="76" y="208"/>
                </a:lnTo>
                <a:lnTo>
                  <a:pt x="93" y="216"/>
                </a:lnTo>
                <a:lnTo>
                  <a:pt x="126" y="216"/>
                </a:lnTo>
                <a:lnTo>
                  <a:pt x="143" y="232"/>
                </a:lnTo>
                <a:lnTo>
                  <a:pt x="168" y="232"/>
                </a:lnTo>
                <a:lnTo>
                  <a:pt x="194" y="224"/>
                </a:lnTo>
                <a:lnTo>
                  <a:pt x="227" y="240"/>
                </a:lnTo>
                <a:lnTo>
                  <a:pt x="236" y="256"/>
                </a:lnTo>
                <a:lnTo>
                  <a:pt x="236" y="264"/>
                </a:lnTo>
                <a:lnTo>
                  <a:pt x="253" y="272"/>
                </a:lnTo>
                <a:lnTo>
                  <a:pt x="261" y="288"/>
                </a:lnTo>
                <a:lnTo>
                  <a:pt x="261" y="296"/>
                </a:lnTo>
                <a:lnTo>
                  <a:pt x="227" y="312"/>
                </a:lnTo>
                <a:lnTo>
                  <a:pt x="202" y="328"/>
                </a:lnTo>
                <a:lnTo>
                  <a:pt x="168" y="344"/>
                </a:lnTo>
                <a:lnTo>
                  <a:pt x="177" y="368"/>
                </a:lnTo>
                <a:lnTo>
                  <a:pt x="160" y="400"/>
                </a:lnTo>
                <a:lnTo>
                  <a:pt x="160" y="424"/>
                </a:lnTo>
                <a:lnTo>
                  <a:pt x="152" y="432"/>
                </a:lnTo>
                <a:lnTo>
                  <a:pt x="143" y="432"/>
                </a:lnTo>
                <a:lnTo>
                  <a:pt x="143" y="464"/>
                </a:lnTo>
                <a:lnTo>
                  <a:pt x="126" y="480"/>
                </a:lnTo>
                <a:lnTo>
                  <a:pt x="101" y="488"/>
                </a:lnTo>
                <a:lnTo>
                  <a:pt x="76" y="488"/>
                </a:lnTo>
                <a:lnTo>
                  <a:pt x="93" y="552"/>
                </a:lnTo>
                <a:lnTo>
                  <a:pt x="109" y="568"/>
                </a:lnTo>
                <a:lnTo>
                  <a:pt x="109" y="576"/>
                </a:lnTo>
                <a:lnTo>
                  <a:pt x="101" y="584"/>
                </a:lnTo>
                <a:lnTo>
                  <a:pt x="76" y="592"/>
                </a:lnTo>
                <a:lnTo>
                  <a:pt x="67" y="608"/>
                </a:lnTo>
                <a:lnTo>
                  <a:pt x="59" y="632"/>
                </a:lnTo>
                <a:lnTo>
                  <a:pt x="67" y="656"/>
                </a:lnTo>
                <a:lnTo>
                  <a:pt x="76" y="672"/>
                </a:lnTo>
                <a:lnTo>
                  <a:pt x="84" y="672"/>
                </a:lnTo>
                <a:lnTo>
                  <a:pt x="59" y="696"/>
                </a:lnTo>
                <a:lnTo>
                  <a:pt x="17" y="720"/>
                </a:lnTo>
                <a:lnTo>
                  <a:pt x="8" y="752"/>
                </a:lnTo>
                <a:lnTo>
                  <a:pt x="0" y="784"/>
                </a:lnTo>
                <a:lnTo>
                  <a:pt x="17" y="784"/>
                </a:lnTo>
                <a:lnTo>
                  <a:pt x="59" y="792"/>
                </a:lnTo>
                <a:lnTo>
                  <a:pt x="93" y="816"/>
                </a:lnTo>
                <a:lnTo>
                  <a:pt x="109" y="840"/>
                </a:lnTo>
                <a:lnTo>
                  <a:pt x="109" y="880"/>
                </a:lnTo>
                <a:lnTo>
                  <a:pt x="118" y="920"/>
                </a:lnTo>
                <a:lnTo>
                  <a:pt x="152" y="952"/>
                </a:lnTo>
                <a:lnTo>
                  <a:pt x="219" y="928"/>
                </a:lnTo>
                <a:lnTo>
                  <a:pt x="253" y="920"/>
                </a:lnTo>
                <a:lnTo>
                  <a:pt x="295" y="912"/>
                </a:lnTo>
                <a:lnTo>
                  <a:pt x="337" y="896"/>
                </a:lnTo>
                <a:lnTo>
                  <a:pt x="379" y="904"/>
                </a:lnTo>
                <a:lnTo>
                  <a:pt x="463" y="920"/>
                </a:lnTo>
                <a:lnTo>
                  <a:pt x="539" y="928"/>
                </a:lnTo>
                <a:lnTo>
                  <a:pt x="573" y="928"/>
                </a:lnTo>
                <a:lnTo>
                  <a:pt x="598" y="904"/>
                </a:lnTo>
                <a:lnTo>
                  <a:pt x="615" y="872"/>
                </a:lnTo>
                <a:lnTo>
                  <a:pt x="649" y="856"/>
                </a:lnTo>
                <a:lnTo>
                  <a:pt x="733" y="848"/>
                </a:lnTo>
                <a:lnTo>
                  <a:pt x="725" y="824"/>
                </a:lnTo>
                <a:lnTo>
                  <a:pt x="733" y="800"/>
                </a:lnTo>
                <a:lnTo>
                  <a:pt x="784" y="752"/>
                </a:lnTo>
                <a:lnTo>
                  <a:pt x="842" y="720"/>
                </a:lnTo>
                <a:lnTo>
                  <a:pt x="809" y="664"/>
                </a:lnTo>
                <a:lnTo>
                  <a:pt x="809" y="624"/>
                </a:lnTo>
                <a:lnTo>
                  <a:pt x="842" y="592"/>
                </a:lnTo>
                <a:lnTo>
                  <a:pt x="885" y="536"/>
                </a:lnTo>
                <a:lnTo>
                  <a:pt x="927" y="504"/>
                </a:lnTo>
                <a:lnTo>
                  <a:pt x="935" y="504"/>
                </a:lnTo>
                <a:lnTo>
                  <a:pt x="944" y="472"/>
                </a:lnTo>
                <a:lnTo>
                  <a:pt x="977" y="448"/>
                </a:lnTo>
                <a:lnTo>
                  <a:pt x="1019" y="440"/>
                </a:lnTo>
                <a:lnTo>
                  <a:pt x="1095" y="432"/>
                </a:lnTo>
                <a:lnTo>
                  <a:pt x="1196" y="376"/>
                </a:lnTo>
                <a:lnTo>
                  <a:pt x="1205" y="376"/>
                </a:lnTo>
                <a:lnTo>
                  <a:pt x="1205" y="368"/>
                </a:lnTo>
                <a:lnTo>
                  <a:pt x="1205" y="344"/>
                </a:lnTo>
                <a:lnTo>
                  <a:pt x="1180" y="352"/>
                </a:lnTo>
                <a:close/>
              </a:path>
            </a:pathLst>
          </a:cu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7" name="Freeform 8"/>
          <p:cNvSpPr>
            <a:spLocks noChangeAspect="1"/>
          </p:cNvSpPr>
          <p:nvPr/>
        </p:nvSpPr>
        <p:spPr bwMode="auto">
          <a:xfrm>
            <a:off x="3548063" y="5164138"/>
            <a:ext cx="577850" cy="846137"/>
          </a:xfrm>
          <a:custGeom>
            <a:avLst/>
            <a:gdLst>
              <a:gd name="T0" fmla="*/ 2147483647 w 421"/>
              <a:gd name="T1" fmla="*/ 2147483647 h 616"/>
              <a:gd name="T2" fmla="*/ 2147483647 w 421"/>
              <a:gd name="T3" fmla="*/ 2147483647 h 616"/>
              <a:gd name="T4" fmla="*/ 2147483647 w 421"/>
              <a:gd name="T5" fmla="*/ 2147483647 h 616"/>
              <a:gd name="T6" fmla="*/ 2147483647 w 421"/>
              <a:gd name="T7" fmla="*/ 2147483647 h 616"/>
              <a:gd name="T8" fmla="*/ 2147483647 w 421"/>
              <a:gd name="T9" fmla="*/ 2147483647 h 616"/>
              <a:gd name="T10" fmla="*/ 2147483647 w 421"/>
              <a:gd name="T11" fmla="*/ 2147483647 h 616"/>
              <a:gd name="T12" fmla="*/ 2147483647 w 421"/>
              <a:gd name="T13" fmla="*/ 2147483647 h 616"/>
              <a:gd name="T14" fmla="*/ 2147483647 w 421"/>
              <a:gd name="T15" fmla="*/ 2147483647 h 616"/>
              <a:gd name="T16" fmla="*/ 2147483647 w 421"/>
              <a:gd name="T17" fmla="*/ 2147483647 h 616"/>
              <a:gd name="T18" fmla="*/ 2147483647 w 421"/>
              <a:gd name="T19" fmla="*/ 2147483647 h 616"/>
              <a:gd name="T20" fmla="*/ 2147483647 w 421"/>
              <a:gd name="T21" fmla="*/ 2147483647 h 616"/>
              <a:gd name="T22" fmla="*/ 2147483647 w 421"/>
              <a:gd name="T23" fmla="*/ 2147483647 h 616"/>
              <a:gd name="T24" fmla="*/ 2147483647 w 421"/>
              <a:gd name="T25" fmla="*/ 2147483647 h 616"/>
              <a:gd name="T26" fmla="*/ 2147483647 w 421"/>
              <a:gd name="T27" fmla="*/ 2147483647 h 616"/>
              <a:gd name="T28" fmla="*/ 2147483647 w 421"/>
              <a:gd name="T29" fmla="*/ 2147483647 h 616"/>
              <a:gd name="T30" fmla="*/ 2147483647 w 421"/>
              <a:gd name="T31" fmla="*/ 2147483647 h 616"/>
              <a:gd name="T32" fmla="*/ 2147483647 w 421"/>
              <a:gd name="T33" fmla="*/ 2147483647 h 616"/>
              <a:gd name="T34" fmla="*/ 2147483647 w 421"/>
              <a:gd name="T35" fmla="*/ 2147483647 h 616"/>
              <a:gd name="T36" fmla="*/ 2147483647 w 421"/>
              <a:gd name="T37" fmla="*/ 2147483647 h 616"/>
              <a:gd name="T38" fmla="*/ 2147483647 w 421"/>
              <a:gd name="T39" fmla="*/ 2147483647 h 616"/>
              <a:gd name="T40" fmla="*/ 2147483647 w 421"/>
              <a:gd name="T41" fmla="*/ 2147483647 h 616"/>
              <a:gd name="T42" fmla="*/ 2147483647 w 421"/>
              <a:gd name="T43" fmla="*/ 2147483647 h 616"/>
              <a:gd name="T44" fmla="*/ 2147483647 w 421"/>
              <a:gd name="T45" fmla="*/ 2147483647 h 616"/>
              <a:gd name="T46" fmla="*/ 2147483647 w 421"/>
              <a:gd name="T47" fmla="*/ 2147483647 h 616"/>
              <a:gd name="T48" fmla="*/ 2147483647 w 421"/>
              <a:gd name="T49" fmla="*/ 2147483647 h 616"/>
              <a:gd name="T50" fmla="*/ 2147483647 w 421"/>
              <a:gd name="T51" fmla="*/ 2147483647 h 616"/>
              <a:gd name="T52" fmla="*/ 2147483647 w 421"/>
              <a:gd name="T53" fmla="*/ 2147483647 h 616"/>
              <a:gd name="T54" fmla="*/ 2147483647 w 421"/>
              <a:gd name="T55" fmla="*/ 2147483647 h 616"/>
              <a:gd name="T56" fmla="*/ 2147483647 w 421"/>
              <a:gd name="T57" fmla="*/ 2147483647 h 616"/>
              <a:gd name="T58" fmla="*/ 2147483647 w 421"/>
              <a:gd name="T59" fmla="*/ 2147483647 h 616"/>
              <a:gd name="T60" fmla="*/ 2147483647 w 421"/>
              <a:gd name="T61" fmla="*/ 2147483647 h 616"/>
              <a:gd name="T62" fmla="*/ 2147483647 w 421"/>
              <a:gd name="T63" fmla="*/ 2147483647 h 616"/>
              <a:gd name="T64" fmla="*/ 2147483647 w 421"/>
              <a:gd name="T65" fmla="*/ 2147483647 h 616"/>
              <a:gd name="T66" fmla="*/ 2147483647 w 421"/>
              <a:gd name="T67" fmla="*/ 2147483647 h 61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21"/>
              <a:gd name="T103" fmla="*/ 0 h 616"/>
              <a:gd name="T104" fmla="*/ 421 w 421"/>
              <a:gd name="T105" fmla="*/ 616 h 61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21" h="616">
                <a:moveTo>
                  <a:pt x="413" y="96"/>
                </a:moveTo>
                <a:lnTo>
                  <a:pt x="396" y="88"/>
                </a:lnTo>
                <a:lnTo>
                  <a:pt x="396" y="80"/>
                </a:lnTo>
                <a:lnTo>
                  <a:pt x="387" y="64"/>
                </a:lnTo>
                <a:lnTo>
                  <a:pt x="354" y="48"/>
                </a:lnTo>
                <a:lnTo>
                  <a:pt x="328" y="56"/>
                </a:lnTo>
                <a:lnTo>
                  <a:pt x="303" y="56"/>
                </a:lnTo>
                <a:lnTo>
                  <a:pt x="286" y="40"/>
                </a:lnTo>
                <a:lnTo>
                  <a:pt x="253" y="40"/>
                </a:lnTo>
                <a:lnTo>
                  <a:pt x="236" y="32"/>
                </a:lnTo>
                <a:lnTo>
                  <a:pt x="244" y="24"/>
                </a:lnTo>
                <a:lnTo>
                  <a:pt x="244" y="8"/>
                </a:lnTo>
                <a:lnTo>
                  <a:pt x="227" y="0"/>
                </a:lnTo>
                <a:lnTo>
                  <a:pt x="177" y="8"/>
                </a:lnTo>
                <a:lnTo>
                  <a:pt x="177" y="40"/>
                </a:lnTo>
                <a:lnTo>
                  <a:pt x="160" y="112"/>
                </a:lnTo>
                <a:lnTo>
                  <a:pt x="143" y="144"/>
                </a:lnTo>
                <a:lnTo>
                  <a:pt x="126" y="208"/>
                </a:lnTo>
                <a:lnTo>
                  <a:pt x="92" y="256"/>
                </a:lnTo>
                <a:lnTo>
                  <a:pt x="42" y="304"/>
                </a:lnTo>
                <a:lnTo>
                  <a:pt x="17" y="352"/>
                </a:lnTo>
                <a:lnTo>
                  <a:pt x="8" y="368"/>
                </a:lnTo>
                <a:lnTo>
                  <a:pt x="17" y="376"/>
                </a:lnTo>
                <a:lnTo>
                  <a:pt x="34" y="384"/>
                </a:lnTo>
                <a:lnTo>
                  <a:pt x="25" y="400"/>
                </a:lnTo>
                <a:lnTo>
                  <a:pt x="25" y="408"/>
                </a:lnTo>
                <a:lnTo>
                  <a:pt x="34" y="416"/>
                </a:lnTo>
                <a:lnTo>
                  <a:pt x="67" y="416"/>
                </a:lnTo>
                <a:lnTo>
                  <a:pt x="42" y="480"/>
                </a:lnTo>
                <a:lnTo>
                  <a:pt x="42" y="512"/>
                </a:lnTo>
                <a:lnTo>
                  <a:pt x="25" y="544"/>
                </a:lnTo>
                <a:lnTo>
                  <a:pt x="8" y="576"/>
                </a:lnTo>
                <a:lnTo>
                  <a:pt x="0" y="592"/>
                </a:lnTo>
                <a:lnTo>
                  <a:pt x="8" y="592"/>
                </a:lnTo>
                <a:lnTo>
                  <a:pt x="50" y="592"/>
                </a:lnTo>
                <a:lnTo>
                  <a:pt x="84" y="600"/>
                </a:lnTo>
                <a:lnTo>
                  <a:pt x="126" y="616"/>
                </a:lnTo>
                <a:lnTo>
                  <a:pt x="160" y="608"/>
                </a:lnTo>
                <a:lnTo>
                  <a:pt x="168" y="576"/>
                </a:lnTo>
                <a:lnTo>
                  <a:pt x="177" y="544"/>
                </a:lnTo>
                <a:lnTo>
                  <a:pt x="219" y="520"/>
                </a:lnTo>
                <a:lnTo>
                  <a:pt x="244" y="496"/>
                </a:lnTo>
                <a:lnTo>
                  <a:pt x="236" y="496"/>
                </a:lnTo>
                <a:lnTo>
                  <a:pt x="227" y="480"/>
                </a:lnTo>
                <a:lnTo>
                  <a:pt x="219" y="456"/>
                </a:lnTo>
                <a:lnTo>
                  <a:pt x="227" y="432"/>
                </a:lnTo>
                <a:lnTo>
                  <a:pt x="236" y="416"/>
                </a:lnTo>
                <a:lnTo>
                  <a:pt x="261" y="408"/>
                </a:lnTo>
                <a:lnTo>
                  <a:pt x="269" y="400"/>
                </a:lnTo>
                <a:lnTo>
                  <a:pt x="269" y="392"/>
                </a:lnTo>
                <a:lnTo>
                  <a:pt x="253" y="376"/>
                </a:lnTo>
                <a:lnTo>
                  <a:pt x="236" y="312"/>
                </a:lnTo>
                <a:lnTo>
                  <a:pt x="261" y="312"/>
                </a:lnTo>
                <a:lnTo>
                  <a:pt x="286" y="304"/>
                </a:lnTo>
                <a:lnTo>
                  <a:pt x="303" y="288"/>
                </a:lnTo>
                <a:lnTo>
                  <a:pt x="303" y="256"/>
                </a:lnTo>
                <a:lnTo>
                  <a:pt x="312" y="256"/>
                </a:lnTo>
                <a:lnTo>
                  <a:pt x="320" y="248"/>
                </a:lnTo>
                <a:lnTo>
                  <a:pt x="320" y="224"/>
                </a:lnTo>
                <a:lnTo>
                  <a:pt x="337" y="192"/>
                </a:lnTo>
                <a:lnTo>
                  <a:pt x="328" y="168"/>
                </a:lnTo>
                <a:lnTo>
                  <a:pt x="362" y="152"/>
                </a:lnTo>
                <a:lnTo>
                  <a:pt x="387" y="136"/>
                </a:lnTo>
                <a:lnTo>
                  <a:pt x="421" y="120"/>
                </a:lnTo>
                <a:lnTo>
                  <a:pt x="421" y="112"/>
                </a:lnTo>
                <a:lnTo>
                  <a:pt x="413" y="96"/>
                </a:lnTo>
                <a:close/>
              </a:path>
            </a:pathLst>
          </a:cu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8" name="Freeform 9"/>
          <p:cNvSpPr>
            <a:spLocks noChangeAspect="1"/>
          </p:cNvSpPr>
          <p:nvPr/>
        </p:nvSpPr>
        <p:spPr bwMode="auto">
          <a:xfrm>
            <a:off x="4079875" y="3078163"/>
            <a:ext cx="542925" cy="560387"/>
          </a:xfrm>
          <a:custGeom>
            <a:avLst/>
            <a:gdLst>
              <a:gd name="T0" fmla="*/ 2147483647 w 396"/>
              <a:gd name="T1" fmla="*/ 2147483647 h 408"/>
              <a:gd name="T2" fmla="*/ 2147483647 w 396"/>
              <a:gd name="T3" fmla="*/ 2147483647 h 408"/>
              <a:gd name="T4" fmla="*/ 2147483647 w 396"/>
              <a:gd name="T5" fmla="*/ 2147483647 h 408"/>
              <a:gd name="T6" fmla="*/ 2147483647 w 396"/>
              <a:gd name="T7" fmla="*/ 2147483647 h 408"/>
              <a:gd name="T8" fmla="*/ 2147483647 w 396"/>
              <a:gd name="T9" fmla="*/ 2147483647 h 408"/>
              <a:gd name="T10" fmla="*/ 2147483647 w 396"/>
              <a:gd name="T11" fmla="*/ 2147483647 h 408"/>
              <a:gd name="T12" fmla="*/ 2147483647 w 396"/>
              <a:gd name="T13" fmla="*/ 2147483647 h 408"/>
              <a:gd name="T14" fmla="*/ 2147483647 w 396"/>
              <a:gd name="T15" fmla="*/ 2147483647 h 408"/>
              <a:gd name="T16" fmla="*/ 2147483647 w 396"/>
              <a:gd name="T17" fmla="*/ 2147483647 h 408"/>
              <a:gd name="T18" fmla="*/ 2147483647 w 396"/>
              <a:gd name="T19" fmla="*/ 2147483647 h 408"/>
              <a:gd name="T20" fmla="*/ 2147483647 w 396"/>
              <a:gd name="T21" fmla="*/ 2147483647 h 408"/>
              <a:gd name="T22" fmla="*/ 2147483647 w 396"/>
              <a:gd name="T23" fmla="*/ 0 h 408"/>
              <a:gd name="T24" fmla="*/ 2147483647 w 396"/>
              <a:gd name="T25" fmla="*/ 0 h 408"/>
              <a:gd name="T26" fmla="*/ 2147483647 w 396"/>
              <a:gd name="T27" fmla="*/ 2147483647 h 408"/>
              <a:gd name="T28" fmla="*/ 2147483647 w 396"/>
              <a:gd name="T29" fmla="*/ 2147483647 h 408"/>
              <a:gd name="T30" fmla="*/ 2147483647 w 396"/>
              <a:gd name="T31" fmla="*/ 2147483647 h 408"/>
              <a:gd name="T32" fmla="*/ 2147483647 w 396"/>
              <a:gd name="T33" fmla="*/ 2147483647 h 408"/>
              <a:gd name="T34" fmla="*/ 2147483647 w 396"/>
              <a:gd name="T35" fmla="*/ 2147483647 h 408"/>
              <a:gd name="T36" fmla="*/ 2147483647 w 396"/>
              <a:gd name="T37" fmla="*/ 2147483647 h 408"/>
              <a:gd name="T38" fmla="*/ 2147483647 w 396"/>
              <a:gd name="T39" fmla="*/ 2147483647 h 408"/>
              <a:gd name="T40" fmla="*/ 2147483647 w 396"/>
              <a:gd name="T41" fmla="*/ 2147483647 h 408"/>
              <a:gd name="T42" fmla="*/ 2147483647 w 396"/>
              <a:gd name="T43" fmla="*/ 2147483647 h 408"/>
              <a:gd name="T44" fmla="*/ 2147483647 w 396"/>
              <a:gd name="T45" fmla="*/ 2147483647 h 408"/>
              <a:gd name="T46" fmla="*/ 2147483647 w 396"/>
              <a:gd name="T47" fmla="*/ 2147483647 h 408"/>
              <a:gd name="T48" fmla="*/ 2147483647 w 396"/>
              <a:gd name="T49" fmla="*/ 2147483647 h 408"/>
              <a:gd name="T50" fmla="*/ 2147483647 w 396"/>
              <a:gd name="T51" fmla="*/ 2147483647 h 408"/>
              <a:gd name="T52" fmla="*/ 2147483647 w 396"/>
              <a:gd name="T53" fmla="*/ 2147483647 h 408"/>
              <a:gd name="T54" fmla="*/ 2147483647 w 396"/>
              <a:gd name="T55" fmla="*/ 2147483647 h 408"/>
              <a:gd name="T56" fmla="*/ 2147483647 w 396"/>
              <a:gd name="T57" fmla="*/ 2147483647 h 408"/>
              <a:gd name="T58" fmla="*/ 2147483647 w 396"/>
              <a:gd name="T59" fmla="*/ 2147483647 h 408"/>
              <a:gd name="T60" fmla="*/ 2147483647 w 396"/>
              <a:gd name="T61" fmla="*/ 2147483647 h 408"/>
              <a:gd name="T62" fmla="*/ 2147483647 w 396"/>
              <a:gd name="T63" fmla="*/ 2147483647 h 408"/>
              <a:gd name="T64" fmla="*/ 0 w 396"/>
              <a:gd name="T65" fmla="*/ 2147483647 h 408"/>
              <a:gd name="T66" fmla="*/ 2147483647 w 396"/>
              <a:gd name="T67" fmla="*/ 2147483647 h 408"/>
              <a:gd name="T68" fmla="*/ 2147483647 w 396"/>
              <a:gd name="T69" fmla="*/ 2147483647 h 408"/>
              <a:gd name="T70" fmla="*/ 2147483647 w 396"/>
              <a:gd name="T71" fmla="*/ 2147483647 h 408"/>
              <a:gd name="T72" fmla="*/ 2147483647 w 396"/>
              <a:gd name="T73" fmla="*/ 2147483647 h 408"/>
              <a:gd name="T74" fmla="*/ 2147483647 w 396"/>
              <a:gd name="T75" fmla="*/ 2147483647 h 408"/>
              <a:gd name="T76" fmla="*/ 2147483647 w 396"/>
              <a:gd name="T77" fmla="*/ 2147483647 h 408"/>
              <a:gd name="T78" fmla="*/ 2147483647 w 396"/>
              <a:gd name="T79" fmla="*/ 2147483647 h 408"/>
              <a:gd name="T80" fmla="*/ 2147483647 w 396"/>
              <a:gd name="T81" fmla="*/ 2147483647 h 408"/>
              <a:gd name="T82" fmla="*/ 2147483647 w 396"/>
              <a:gd name="T83" fmla="*/ 2147483647 h 408"/>
              <a:gd name="T84" fmla="*/ 2147483647 w 396"/>
              <a:gd name="T85" fmla="*/ 2147483647 h 408"/>
              <a:gd name="T86" fmla="*/ 2147483647 w 396"/>
              <a:gd name="T87" fmla="*/ 2147483647 h 408"/>
              <a:gd name="T88" fmla="*/ 2147483647 w 396"/>
              <a:gd name="T89" fmla="*/ 2147483647 h 408"/>
              <a:gd name="T90" fmla="*/ 2147483647 w 396"/>
              <a:gd name="T91" fmla="*/ 2147483647 h 408"/>
              <a:gd name="T92" fmla="*/ 2147483647 w 396"/>
              <a:gd name="T93" fmla="*/ 2147483647 h 408"/>
              <a:gd name="T94" fmla="*/ 2147483647 w 396"/>
              <a:gd name="T95" fmla="*/ 2147483647 h 408"/>
              <a:gd name="T96" fmla="*/ 2147483647 w 396"/>
              <a:gd name="T97" fmla="*/ 2147483647 h 40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96"/>
              <a:gd name="T148" fmla="*/ 0 h 408"/>
              <a:gd name="T149" fmla="*/ 396 w 396"/>
              <a:gd name="T150" fmla="*/ 408 h 40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96" h="408">
                <a:moveTo>
                  <a:pt x="363" y="160"/>
                </a:moveTo>
                <a:lnTo>
                  <a:pt x="354" y="136"/>
                </a:lnTo>
                <a:lnTo>
                  <a:pt x="329" y="120"/>
                </a:lnTo>
                <a:lnTo>
                  <a:pt x="295" y="144"/>
                </a:lnTo>
                <a:lnTo>
                  <a:pt x="262" y="96"/>
                </a:lnTo>
                <a:lnTo>
                  <a:pt x="278" y="80"/>
                </a:lnTo>
                <a:lnTo>
                  <a:pt x="278" y="64"/>
                </a:lnTo>
                <a:lnTo>
                  <a:pt x="312" y="64"/>
                </a:lnTo>
                <a:lnTo>
                  <a:pt x="321" y="48"/>
                </a:lnTo>
                <a:lnTo>
                  <a:pt x="329" y="32"/>
                </a:lnTo>
                <a:lnTo>
                  <a:pt x="346" y="24"/>
                </a:lnTo>
                <a:lnTo>
                  <a:pt x="354" y="0"/>
                </a:lnTo>
                <a:lnTo>
                  <a:pt x="329" y="0"/>
                </a:lnTo>
                <a:lnTo>
                  <a:pt x="304" y="8"/>
                </a:lnTo>
                <a:lnTo>
                  <a:pt x="262" y="8"/>
                </a:lnTo>
                <a:lnTo>
                  <a:pt x="253" y="32"/>
                </a:lnTo>
                <a:lnTo>
                  <a:pt x="219" y="56"/>
                </a:lnTo>
                <a:lnTo>
                  <a:pt x="219" y="80"/>
                </a:lnTo>
                <a:lnTo>
                  <a:pt x="186" y="96"/>
                </a:lnTo>
                <a:lnTo>
                  <a:pt x="127" y="72"/>
                </a:lnTo>
                <a:lnTo>
                  <a:pt x="93" y="104"/>
                </a:lnTo>
                <a:lnTo>
                  <a:pt x="110" y="136"/>
                </a:lnTo>
                <a:lnTo>
                  <a:pt x="76" y="160"/>
                </a:lnTo>
                <a:lnTo>
                  <a:pt x="110" y="192"/>
                </a:lnTo>
                <a:lnTo>
                  <a:pt x="152" y="208"/>
                </a:lnTo>
                <a:lnTo>
                  <a:pt x="144" y="224"/>
                </a:lnTo>
                <a:lnTo>
                  <a:pt x="118" y="224"/>
                </a:lnTo>
                <a:lnTo>
                  <a:pt x="102" y="256"/>
                </a:lnTo>
                <a:lnTo>
                  <a:pt x="51" y="272"/>
                </a:lnTo>
                <a:lnTo>
                  <a:pt x="51" y="304"/>
                </a:lnTo>
                <a:lnTo>
                  <a:pt x="9" y="312"/>
                </a:lnTo>
                <a:lnTo>
                  <a:pt x="26" y="328"/>
                </a:lnTo>
                <a:lnTo>
                  <a:pt x="0" y="368"/>
                </a:lnTo>
                <a:lnTo>
                  <a:pt x="26" y="376"/>
                </a:lnTo>
                <a:lnTo>
                  <a:pt x="26" y="400"/>
                </a:lnTo>
                <a:lnTo>
                  <a:pt x="59" y="408"/>
                </a:lnTo>
                <a:lnTo>
                  <a:pt x="160" y="408"/>
                </a:lnTo>
                <a:lnTo>
                  <a:pt x="228" y="376"/>
                </a:lnTo>
                <a:lnTo>
                  <a:pt x="287" y="376"/>
                </a:lnTo>
                <a:lnTo>
                  <a:pt x="329" y="392"/>
                </a:lnTo>
                <a:lnTo>
                  <a:pt x="329" y="360"/>
                </a:lnTo>
                <a:lnTo>
                  <a:pt x="354" y="328"/>
                </a:lnTo>
                <a:lnTo>
                  <a:pt x="371" y="304"/>
                </a:lnTo>
                <a:lnTo>
                  <a:pt x="388" y="232"/>
                </a:lnTo>
                <a:lnTo>
                  <a:pt x="380" y="208"/>
                </a:lnTo>
                <a:lnTo>
                  <a:pt x="371" y="176"/>
                </a:lnTo>
                <a:lnTo>
                  <a:pt x="396" y="168"/>
                </a:lnTo>
                <a:lnTo>
                  <a:pt x="380" y="160"/>
                </a:lnTo>
                <a:lnTo>
                  <a:pt x="363" y="160"/>
                </a:lnTo>
                <a:close/>
              </a:path>
            </a:pathLst>
          </a:custGeom>
          <a:solidFill>
            <a:srgbClr val="99CCFF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0"/>
          <p:cNvSpPr>
            <a:spLocks noChangeAspect="1"/>
          </p:cNvSpPr>
          <p:nvPr/>
        </p:nvSpPr>
        <p:spPr bwMode="auto">
          <a:xfrm>
            <a:off x="4438650" y="3111500"/>
            <a:ext cx="277813" cy="196850"/>
          </a:xfrm>
          <a:custGeom>
            <a:avLst/>
            <a:gdLst>
              <a:gd name="T0" fmla="*/ 2147483647 w 202"/>
              <a:gd name="T1" fmla="*/ 2147483647 h 144"/>
              <a:gd name="T2" fmla="*/ 2147483647 w 202"/>
              <a:gd name="T3" fmla="*/ 2147483647 h 144"/>
              <a:gd name="T4" fmla="*/ 2147483647 w 202"/>
              <a:gd name="T5" fmla="*/ 2147483647 h 144"/>
              <a:gd name="T6" fmla="*/ 2147483647 w 202"/>
              <a:gd name="T7" fmla="*/ 0 h 144"/>
              <a:gd name="T8" fmla="*/ 2147483647 w 202"/>
              <a:gd name="T9" fmla="*/ 0 h 144"/>
              <a:gd name="T10" fmla="*/ 2147483647 w 202"/>
              <a:gd name="T11" fmla="*/ 0 h 144"/>
              <a:gd name="T12" fmla="*/ 2147483647 w 202"/>
              <a:gd name="T13" fmla="*/ 0 h 144"/>
              <a:gd name="T14" fmla="*/ 2147483647 w 202"/>
              <a:gd name="T15" fmla="*/ 2147483647 h 144"/>
              <a:gd name="T16" fmla="*/ 2147483647 w 202"/>
              <a:gd name="T17" fmla="*/ 0 h 144"/>
              <a:gd name="T18" fmla="*/ 2147483647 w 202"/>
              <a:gd name="T19" fmla="*/ 2147483647 h 144"/>
              <a:gd name="T20" fmla="*/ 2147483647 w 202"/>
              <a:gd name="T21" fmla="*/ 2147483647 h 144"/>
              <a:gd name="T22" fmla="*/ 2147483647 w 202"/>
              <a:gd name="T23" fmla="*/ 2147483647 h 144"/>
              <a:gd name="T24" fmla="*/ 2147483647 w 202"/>
              <a:gd name="T25" fmla="*/ 2147483647 h 144"/>
              <a:gd name="T26" fmla="*/ 2147483647 w 202"/>
              <a:gd name="T27" fmla="*/ 2147483647 h 144"/>
              <a:gd name="T28" fmla="*/ 0 w 202"/>
              <a:gd name="T29" fmla="*/ 2147483647 h 144"/>
              <a:gd name="T30" fmla="*/ 2147483647 w 202"/>
              <a:gd name="T31" fmla="*/ 2147483647 h 144"/>
              <a:gd name="T32" fmla="*/ 2147483647 w 202"/>
              <a:gd name="T33" fmla="*/ 2147483647 h 144"/>
              <a:gd name="T34" fmla="*/ 2147483647 w 202"/>
              <a:gd name="T35" fmla="*/ 2147483647 h 144"/>
              <a:gd name="T36" fmla="*/ 2147483647 w 202"/>
              <a:gd name="T37" fmla="*/ 2147483647 h 144"/>
              <a:gd name="T38" fmla="*/ 2147483647 w 202"/>
              <a:gd name="T39" fmla="*/ 2147483647 h 144"/>
              <a:gd name="T40" fmla="*/ 2147483647 w 202"/>
              <a:gd name="T41" fmla="*/ 2147483647 h 144"/>
              <a:gd name="T42" fmla="*/ 2147483647 w 202"/>
              <a:gd name="T43" fmla="*/ 2147483647 h 144"/>
              <a:gd name="T44" fmla="*/ 2147483647 w 202"/>
              <a:gd name="T45" fmla="*/ 2147483647 h 144"/>
              <a:gd name="T46" fmla="*/ 2147483647 w 202"/>
              <a:gd name="T47" fmla="*/ 2147483647 h 144"/>
              <a:gd name="T48" fmla="*/ 2147483647 w 202"/>
              <a:gd name="T49" fmla="*/ 2147483647 h 144"/>
              <a:gd name="T50" fmla="*/ 2147483647 w 202"/>
              <a:gd name="T51" fmla="*/ 2147483647 h 14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02"/>
              <a:gd name="T79" fmla="*/ 0 h 144"/>
              <a:gd name="T80" fmla="*/ 202 w 202"/>
              <a:gd name="T81" fmla="*/ 144 h 14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02" h="144">
                <a:moveTo>
                  <a:pt x="185" y="72"/>
                </a:moveTo>
                <a:lnTo>
                  <a:pt x="177" y="48"/>
                </a:lnTo>
                <a:lnTo>
                  <a:pt x="177" y="16"/>
                </a:lnTo>
                <a:lnTo>
                  <a:pt x="151" y="0"/>
                </a:lnTo>
                <a:lnTo>
                  <a:pt x="126" y="0"/>
                </a:lnTo>
                <a:lnTo>
                  <a:pt x="109" y="0"/>
                </a:lnTo>
                <a:lnTo>
                  <a:pt x="84" y="0"/>
                </a:lnTo>
                <a:lnTo>
                  <a:pt x="84" y="8"/>
                </a:lnTo>
                <a:lnTo>
                  <a:pt x="84" y="0"/>
                </a:lnTo>
                <a:lnTo>
                  <a:pt x="67" y="8"/>
                </a:lnTo>
                <a:lnTo>
                  <a:pt x="59" y="24"/>
                </a:lnTo>
                <a:lnTo>
                  <a:pt x="50" y="40"/>
                </a:lnTo>
                <a:lnTo>
                  <a:pt x="16" y="40"/>
                </a:lnTo>
                <a:lnTo>
                  <a:pt x="16" y="56"/>
                </a:lnTo>
                <a:lnTo>
                  <a:pt x="0" y="72"/>
                </a:lnTo>
                <a:lnTo>
                  <a:pt x="33" y="120"/>
                </a:lnTo>
                <a:lnTo>
                  <a:pt x="67" y="96"/>
                </a:lnTo>
                <a:lnTo>
                  <a:pt x="92" y="112"/>
                </a:lnTo>
                <a:lnTo>
                  <a:pt x="101" y="136"/>
                </a:lnTo>
                <a:lnTo>
                  <a:pt x="118" y="136"/>
                </a:lnTo>
                <a:lnTo>
                  <a:pt x="134" y="144"/>
                </a:lnTo>
                <a:lnTo>
                  <a:pt x="143" y="144"/>
                </a:lnTo>
                <a:lnTo>
                  <a:pt x="168" y="128"/>
                </a:lnTo>
                <a:lnTo>
                  <a:pt x="193" y="120"/>
                </a:lnTo>
                <a:lnTo>
                  <a:pt x="202" y="88"/>
                </a:lnTo>
                <a:lnTo>
                  <a:pt x="185" y="7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10" name="Freeform 11"/>
          <p:cNvSpPr>
            <a:spLocks noChangeAspect="1"/>
          </p:cNvSpPr>
          <p:nvPr/>
        </p:nvSpPr>
        <p:spPr bwMode="auto">
          <a:xfrm>
            <a:off x="4506913" y="2595563"/>
            <a:ext cx="914400" cy="1393825"/>
          </a:xfrm>
          <a:custGeom>
            <a:avLst/>
            <a:gdLst>
              <a:gd name="T0" fmla="*/ 2147483647 w 666"/>
              <a:gd name="T1" fmla="*/ 2147483647 h 1016"/>
              <a:gd name="T2" fmla="*/ 2147483647 w 666"/>
              <a:gd name="T3" fmla="*/ 2147483647 h 1016"/>
              <a:gd name="T4" fmla="*/ 2147483647 w 666"/>
              <a:gd name="T5" fmla="*/ 2147483647 h 1016"/>
              <a:gd name="T6" fmla="*/ 2147483647 w 666"/>
              <a:gd name="T7" fmla="*/ 2147483647 h 1016"/>
              <a:gd name="T8" fmla="*/ 2147483647 w 666"/>
              <a:gd name="T9" fmla="*/ 2147483647 h 1016"/>
              <a:gd name="T10" fmla="*/ 2147483647 w 666"/>
              <a:gd name="T11" fmla="*/ 2147483647 h 1016"/>
              <a:gd name="T12" fmla="*/ 2147483647 w 666"/>
              <a:gd name="T13" fmla="*/ 2147483647 h 1016"/>
              <a:gd name="T14" fmla="*/ 2147483647 w 666"/>
              <a:gd name="T15" fmla="*/ 2147483647 h 1016"/>
              <a:gd name="T16" fmla="*/ 2147483647 w 666"/>
              <a:gd name="T17" fmla="*/ 2147483647 h 1016"/>
              <a:gd name="T18" fmla="*/ 2147483647 w 666"/>
              <a:gd name="T19" fmla="*/ 2147483647 h 1016"/>
              <a:gd name="T20" fmla="*/ 2147483647 w 666"/>
              <a:gd name="T21" fmla="*/ 2147483647 h 1016"/>
              <a:gd name="T22" fmla="*/ 2147483647 w 666"/>
              <a:gd name="T23" fmla="*/ 2147483647 h 1016"/>
              <a:gd name="T24" fmla="*/ 2147483647 w 666"/>
              <a:gd name="T25" fmla="*/ 2147483647 h 1016"/>
              <a:gd name="T26" fmla="*/ 2147483647 w 666"/>
              <a:gd name="T27" fmla="*/ 2147483647 h 1016"/>
              <a:gd name="T28" fmla="*/ 2147483647 w 666"/>
              <a:gd name="T29" fmla="*/ 2147483647 h 1016"/>
              <a:gd name="T30" fmla="*/ 2147483647 w 666"/>
              <a:gd name="T31" fmla="*/ 2147483647 h 1016"/>
              <a:gd name="T32" fmla="*/ 2147483647 w 666"/>
              <a:gd name="T33" fmla="*/ 2147483647 h 1016"/>
              <a:gd name="T34" fmla="*/ 2147483647 w 666"/>
              <a:gd name="T35" fmla="*/ 2147483647 h 1016"/>
              <a:gd name="T36" fmla="*/ 2147483647 w 666"/>
              <a:gd name="T37" fmla="*/ 2147483647 h 1016"/>
              <a:gd name="T38" fmla="*/ 2147483647 w 666"/>
              <a:gd name="T39" fmla="*/ 2147483647 h 1016"/>
              <a:gd name="T40" fmla="*/ 2147483647 w 666"/>
              <a:gd name="T41" fmla="*/ 2147483647 h 1016"/>
              <a:gd name="T42" fmla="*/ 2147483647 w 666"/>
              <a:gd name="T43" fmla="*/ 2147483647 h 1016"/>
              <a:gd name="T44" fmla="*/ 2147483647 w 666"/>
              <a:gd name="T45" fmla="*/ 2147483647 h 1016"/>
              <a:gd name="T46" fmla="*/ 2147483647 w 666"/>
              <a:gd name="T47" fmla="*/ 2147483647 h 1016"/>
              <a:gd name="T48" fmla="*/ 2147483647 w 666"/>
              <a:gd name="T49" fmla="*/ 2147483647 h 1016"/>
              <a:gd name="T50" fmla="*/ 2147483647 w 666"/>
              <a:gd name="T51" fmla="*/ 2147483647 h 1016"/>
              <a:gd name="T52" fmla="*/ 0 w 666"/>
              <a:gd name="T53" fmla="*/ 2147483647 h 1016"/>
              <a:gd name="T54" fmla="*/ 2147483647 w 666"/>
              <a:gd name="T55" fmla="*/ 2147483647 h 1016"/>
              <a:gd name="T56" fmla="*/ 2147483647 w 666"/>
              <a:gd name="T57" fmla="*/ 2147483647 h 1016"/>
              <a:gd name="T58" fmla="*/ 2147483647 w 666"/>
              <a:gd name="T59" fmla="*/ 2147483647 h 1016"/>
              <a:gd name="T60" fmla="*/ 2147483647 w 666"/>
              <a:gd name="T61" fmla="*/ 2147483647 h 1016"/>
              <a:gd name="T62" fmla="*/ 2147483647 w 666"/>
              <a:gd name="T63" fmla="*/ 2147483647 h 1016"/>
              <a:gd name="T64" fmla="*/ 2147483647 w 666"/>
              <a:gd name="T65" fmla="*/ 2147483647 h 1016"/>
              <a:gd name="T66" fmla="*/ 2147483647 w 666"/>
              <a:gd name="T67" fmla="*/ 2147483647 h 1016"/>
              <a:gd name="T68" fmla="*/ 2147483647 w 666"/>
              <a:gd name="T69" fmla="*/ 2147483647 h 1016"/>
              <a:gd name="T70" fmla="*/ 2147483647 w 666"/>
              <a:gd name="T71" fmla="*/ 2147483647 h 1016"/>
              <a:gd name="T72" fmla="*/ 2147483647 w 666"/>
              <a:gd name="T73" fmla="*/ 2147483647 h 1016"/>
              <a:gd name="T74" fmla="*/ 2147483647 w 666"/>
              <a:gd name="T75" fmla="*/ 2147483647 h 1016"/>
              <a:gd name="T76" fmla="*/ 2147483647 w 666"/>
              <a:gd name="T77" fmla="*/ 2147483647 h 1016"/>
              <a:gd name="T78" fmla="*/ 2147483647 w 666"/>
              <a:gd name="T79" fmla="*/ 2147483647 h 1016"/>
              <a:gd name="T80" fmla="*/ 2147483647 w 666"/>
              <a:gd name="T81" fmla="*/ 2147483647 h 1016"/>
              <a:gd name="T82" fmla="*/ 2147483647 w 666"/>
              <a:gd name="T83" fmla="*/ 2147483647 h 1016"/>
              <a:gd name="T84" fmla="*/ 2147483647 w 666"/>
              <a:gd name="T85" fmla="*/ 2147483647 h 1016"/>
              <a:gd name="T86" fmla="*/ 2147483647 w 666"/>
              <a:gd name="T87" fmla="*/ 2147483647 h 1016"/>
              <a:gd name="T88" fmla="*/ 2147483647 w 666"/>
              <a:gd name="T89" fmla="*/ 2147483647 h 1016"/>
              <a:gd name="T90" fmla="*/ 2147483647 w 666"/>
              <a:gd name="T91" fmla="*/ 2147483647 h 1016"/>
              <a:gd name="T92" fmla="*/ 2147483647 w 666"/>
              <a:gd name="T93" fmla="*/ 2147483647 h 1016"/>
              <a:gd name="T94" fmla="*/ 2147483647 w 666"/>
              <a:gd name="T95" fmla="*/ 2147483647 h 101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66"/>
              <a:gd name="T145" fmla="*/ 0 h 1016"/>
              <a:gd name="T146" fmla="*/ 666 w 666"/>
              <a:gd name="T147" fmla="*/ 1016 h 101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66" h="1016">
                <a:moveTo>
                  <a:pt x="329" y="128"/>
                </a:moveTo>
                <a:lnTo>
                  <a:pt x="354" y="104"/>
                </a:lnTo>
                <a:lnTo>
                  <a:pt x="337" y="96"/>
                </a:lnTo>
                <a:lnTo>
                  <a:pt x="388" y="64"/>
                </a:lnTo>
                <a:lnTo>
                  <a:pt x="413" y="56"/>
                </a:lnTo>
                <a:lnTo>
                  <a:pt x="421" y="24"/>
                </a:lnTo>
                <a:lnTo>
                  <a:pt x="320" y="16"/>
                </a:lnTo>
                <a:lnTo>
                  <a:pt x="287" y="0"/>
                </a:lnTo>
                <a:lnTo>
                  <a:pt x="270" y="24"/>
                </a:lnTo>
                <a:lnTo>
                  <a:pt x="253" y="40"/>
                </a:lnTo>
                <a:lnTo>
                  <a:pt x="245" y="56"/>
                </a:lnTo>
                <a:lnTo>
                  <a:pt x="253" y="80"/>
                </a:lnTo>
                <a:lnTo>
                  <a:pt x="219" y="88"/>
                </a:lnTo>
                <a:lnTo>
                  <a:pt x="202" y="104"/>
                </a:lnTo>
                <a:lnTo>
                  <a:pt x="202" y="136"/>
                </a:lnTo>
                <a:lnTo>
                  <a:pt x="202" y="160"/>
                </a:lnTo>
                <a:lnTo>
                  <a:pt x="186" y="184"/>
                </a:lnTo>
                <a:lnTo>
                  <a:pt x="169" y="200"/>
                </a:lnTo>
                <a:lnTo>
                  <a:pt x="135" y="248"/>
                </a:lnTo>
                <a:lnTo>
                  <a:pt x="160" y="256"/>
                </a:lnTo>
                <a:lnTo>
                  <a:pt x="202" y="232"/>
                </a:lnTo>
                <a:lnTo>
                  <a:pt x="186" y="264"/>
                </a:lnTo>
                <a:lnTo>
                  <a:pt x="177" y="296"/>
                </a:lnTo>
                <a:lnTo>
                  <a:pt x="169" y="320"/>
                </a:lnTo>
                <a:lnTo>
                  <a:pt x="143" y="376"/>
                </a:lnTo>
                <a:lnTo>
                  <a:pt x="169" y="376"/>
                </a:lnTo>
                <a:lnTo>
                  <a:pt x="186" y="344"/>
                </a:lnTo>
                <a:lnTo>
                  <a:pt x="202" y="304"/>
                </a:lnTo>
                <a:lnTo>
                  <a:pt x="211" y="328"/>
                </a:lnTo>
                <a:lnTo>
                  <a:pt x="228" y="320"/>
                </a:lnTo>
                <a:lnTo>
                  <a:pt x="219" y="344"/>
                </a:lnTo>
                <a:lnTo>
                  <a:pt x="228" y="360"/>
                </a:lnTo>
                <a:lnTo>
                  <a:pt x="186" y="424"/>
                </a:lnTo>
                <a:lnTo>
                  <a:pt x="194" y="472"/>
                </a:lnTo>
                <a:lnTo>
                  <a:pt x="202" y="440"/>
                </a:lnTo>
                <a:lnTo>
                  <a:pt x="236" y="464"/>
                </a:lnTo>
                <a:lnTo>
                  <a:pt x="253" y="456"/>
                </a:lnTo>
                <a:lnTo>
                  <a:pt x="278" y="464"/>
                </a:lnTo>
                <a:lnTo>
                  <a:pt x="303" y="448"/>
                </a:lnTo>
                <a:lnTo>
                  <a:pt x="329" y="456"/>
                </a:lnTo>
                <a:lnTo>
                  <a:pt x="295" y="480"/>
                </a:lnTo>
                <a:lnTo>
                  <a:pt x="287" y="496"/>
                </a:lnTo>
                <a:lnTo>
                  <a:pt x="312" y="544"/>
                </a:lnTo>
                <a:lnTo>
                  <a:pt x="329" y="544"/>
                </a:lnTo>
                <a:lnTo>
                  <a:pt x="329" y="576"/>
                </a:lnTo>
                <a:lnTo>
                  <a:pt x="320" y="576"/>
                </a:lnTo>
                <a:lnTo>
                  <a:pt x="312" y="632"/>
                </a:lnTo>
                <a:lnTo>
                  <a:pt x="295" y="648"/>
                </a:lnTo>
                <a:lnTo>
                  <a:pt x="287" y="640"/>
                </a:lnTo>
                <a:lnTo>
                  <a:pt x="236" y="640"/>
                </a:lnTo>
                <a:lnTo>
                  <a:pt x="202" y="624"/>
                </a:lnTo>
                <a:lnTo>
                  <a:pt x="186" y="632"/>
                </a:lnTo>
                <a:lnTo>
                  <a:pt x="202" y="648"/>
                </a:lnTo>
                <a:lnTo>
                  <a:pt x="160" y="680"/>
                </a:lnTo>
                <a:lnTo>
                  <a:pt x="177" y="688"/>
                </a:lnTo>
                <a:lnTo>
                  <a:pt x="202" y="680"/>
                </a:lnTo>
                <a:lnTo>
                  <a:pt x="211" y="744"/>
                </a:lnTo>
                <a:lnTo>
                  <a:pt x="169" y="760"/>
                </a:lnTo>
                <a:lnTo>
                  <a:pt x="143" y="768"/>
                </a:lnTo>
                <a:lnTo>
                  <a:pt x="101" y="776"/>
                </a:lnTo>
                <a:lnTo>
                  <a:pt x="84" y="784"/>
                </a:lnTo>
                <a:lnTo>
                  <a:pt x="93" y="792"/>
                </a:lnTo>
                <a:lnTo>
                  <a:pt x="101" y="808"/>
                </a:lnTo>
                <a:lnTo>
                  <a:pt x="135" y="824"/>
                </a:lnTo>
                <a:lnTo>
                  <a:pt x="152" y="808"/>
                </a:lnTo>
                <a:lnTo>
                  <a:pt x="169" y="824"/>
                </a:lnTo>
                <a:lnTo>
                  <a:pt x="160" y="840"/>
                </a:lnTo>
                <a:lnTo>
                  <a:pt x="194" y="840"/>
                </a:lnTo>
                <a:lnTo>
                  <a:pt x="219" y="864"/>
                </a:lnTo>
                <a:lnTo>
                  <a:pt x="261" y="864"/>
                </a:lnTo>
                <a:lnTo>
                  <a:pt x="278" y="856"/>
                </a:lnTo>
                <a:lnTo>
                  <a:pt x="295" y="848"/>
                </a:lnTo>
                <a:lnTo>
                  <a:pt x="270" y="872"/>
                </a:lnTo>
                <a:lnTo>
                  <a:pt x="261" y="888"/>
                </a:lnTo>
                <a:lnTo>
                  <a:pt x="228" y="896"/>
                </a:lnTo>
                <a:lnTo>
                  <a:pt x="160" y="888"/>
                </a:lnTo>
                <a:lnTo>
                  <a:pt x="152" y="896"/>
                </a:lnTo>
                <a:lnTo>
                  <a:pt x="127" y="904"/>
                </a:lnTo>
                <a:lnTo>
                  <a:pt x="110" y="928"/>
                </a:lnTo>
                <a:lnTo>
                  <a:pt x="42" y="976"/>
                </a:lnTo>
                <a:lnTo>
                  <a:pt x="0" y="984"/>
                </a:lnTo>
                <a:lnTo>
                  <a:pt x="9" y="992"/>
                </a:lnTo>
                <a:lnTo>
                  <a:pt x="34" y="992"/>
                </a:lnTo>
                <a:lnTo>
                  <a:pt x="51" y="1016"/>
                </a:lnTo>
                <a:lnTo>
                  <a:pt x="68" y="1008"/>
                </a:lnTo>
                <a:lnTo>
                  <a:pt x="68" y="992"/>
                </a:lnTo>
                <a:lnTo>
                  <a:pt x="93" y="976"/>
                </a:lnTo>
                <a:lnTo>
                  <a:pt x="143" y="976"/>
                </a:lnTo>
                <a:lnTo>
                  <a:pt x="169" y="1008"/>
                </a:lnTo>
                <a:lnTo>
                  <a:pt x="219" y="960"/>
                </a:lnTo>
                <a:lnTo>
                  <a:pt x="261" y="952"/>
                </a:lnTo>
                <a:lnTo>
                  <a:pt x="295" y="976"/>
                </a:lnTo>
                <a:lnTo>
                  <a:pt x="337" y="984"/>
                </a:lnTo>
                <a:lnTo>
                  <a:pt x="346" y="968"/>
                </a:lnTo>
                <a:lnTo>
                  <a:pt x="388" y="968"/>
                </a:lnTo>
                <a:lnTo>
                  <a:pt x="421" y="968"/>
                </a:lnTo>
                <a:lnTo>
                  <a:pt x="472" y="968"/>
                </a:lnTo>
                <a:lnTo>
                  <a:pt x="506" y="984"/>
                </a:lnTo>
                <a:lnTo>
                  <a:pt x="573" y="968"/>
                </a:lnTo>
                <a:lnTo>
                  <a:pt x="590" y="952"/>
                </a:lnTo>
                <a:lnTo>
                  <a:pt x="624" y="952"/>
                </a:lnTo>
                <a:lnTo>
                  <a:pt x="624" y="928"/>
                </a:lnTo>
                <a:lnTo>
                  <a:pt x="565" y="912"/>
                </a:lnTo>
                <a:lnTo>
                  <a:pt x="590" y="896"/>
                </a:lnTo>
                <a:lnTo>
                  <a:pt x="590" y="872"/>
                </a:lnTo>
                <a:lnTo>
                  <a:pt x="624" y="872"/>
                </a:lnTo>
                <a:lnTo>
                  <a:pt x="624" y="856"/>
                </a:lnTo>
                <a:lnTo>
                  <a:pt x="649" y="840"/>
                </a:lnTo>
                <a:lnTo>
                  <a:pt x="657" y="816"/>
                </a:lnTo>
                <a:lnTo>
                  <a:pt x="666" y="800"/>
                </a:lnTo>
                <a:lnTo>
                  <a:pt x="666" y="760"/>
                </a:lnTo>
                <a:lnTo>
                  <a:pt x="582" y="728"/>
                </a:lnTo>
                <a:lnTo>
                  <a:pt x="565" y="744"/>
                </a:lnTo>
                <a:lnTo>
                  <a:pt x="539" y="728"/>
                </a:lnTo>
                <a:lnTo>
                  <a:pt x="573" y="704"/>
                </a:lnTo>
                <a:lnTo>
                  <a:pt x="556" y="656"/>
                </a:lnTo>
                <a:lnTo>
                  <a:pt x="523" y="632"/>
                </a:lnTo>
                <a:lnTo>
                  <a:pt x="548" y="632"/>
                </a:lnTo>
                <a:lnTo>
                  <a:pt x="539" y="592"/>
                </a:lnTo>
                <a:lnTo>
                  <a:pt x="539" y="576"/>
                </a:lnTo>
                <a:lnTo>
                  <a:pt x="531" y="560"/>
                </a:lnTo>
                <a:lnTo>
                  <a:pt x="523" y="536"/>
                </a:lnTo>
                <a:lnTo>
                  <a:pt x="480" y="512"/>
                </a:lnTo>
                <a:lnTo>
                  <a:pt x="472" y="480"/>
                </a:lnTo>
                <a:lnTo>
                  <a:pt x="455" y="440"/>
                </a:lnTo>
                <a:lnTo>
                  <a:pt x="455" y="392"/>
                </a:lnTo>
                <a:lnTo>
                  <a:pt x="447" y="376"/>
                </a:lnTo>
                <a:lnTo>
                  <a:pt x="421" y="352"/>
                </a:lnTo>
                <a:lnTo>
                  <a:pt x="413" y="344"/>
                </a:lnTo>
                <a:lnTo>
                  <a:pt x="396" y="328"/>
                </a:lnTo>
                <a:lnTo>
                  <a:pt x="362" y="328"/>
                </a:lnTo>
                <a:lnTo>
                  <a:pt x="337" y="320"/>
                </a:lnTo>
                <a:lnTo>
                  <a:pt x="371" y="312"/>
                </a:lnTo>
                <a:lnTo>
                  <a:pt x="396" y="304"/>
                </a:lnTo>
                <a:lnTo>
                  <a:pt x="388" y="280"/>
                </a:lnTo>
                <a:lnTo>
                  <a:pt x="421" y="264"/>
                </a:lnTo>
                <a:lnTo>
                  <a:pt x="421" y="248"/>
                </a:lnTo>
                <a:lnTo>
                  <a:pt x="447" y="224"/>
                </a:lnTo>
                <a:lnTo>
                  <a:pt x="455" y="192"/>
                </a:lnTo>
                <a:lnTo>
                  <a:pt x="489" y="168"/>
                </a:lnTo>
                <a:lnTo>
                  <a:pt x="489" y="144"/>
                </a:lnTo>
                <a:lnTo>
                  <a:pt x="447" y="144"/>
                </a:lnTo>
                <a:lnTo>
                  <a:pt x="430" y="128"/>
                </a:lnTo>
                <a:lnTo>
                  <a:pt x="379" y="120"/>
                </a:lnTo>
                <a:lnTo>
                  <a:pt x="329" y="12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13321" name="Freeform 12"/>
          <p:cNvSpPr>
            <a:spLocks noChangeAspect="1"/>
          </p:cNvSpPr>
          <p:nvPr/>
        </p:nvSpPr>
        <p:spPr bwMode="auto">
          <a:xfrm>
            <a:off x="4438650" y="3111500"/>
            <a:ext cx="277813" cy="196850"/>
          </a:xfrm>
          <a:custGeom>
            <a:avLst/>
            <a:gdLst>
              <a:gd name="T0" fmla="*/ 2147483647 w 202"/>
              <a:gd name="T1" fmla="*/ 2147483647 h 144"/>
              <a:gd name="T2" fmla="*/ 2147483647 w 202"/>
              <a:gd name="T3" fmla="*/ 2147483647 h 144"/>
              <a:gd name="T4" fmla="*/ 2147483647 w 202"/>
              <a:gd name="T5" fmla="*/ 2147483647 h 144"/>
              <a:gd name="T6" fmla="*/ 2147483647 w 202"/>
              <a:gd name="T7" fmla="*/ 0 h 144"/>
              <a:gd name="T8" fmla="*/ 2147483647 w 202"/>
              <a:gd name="T9" fmla="*/ 0 h 144"/>
              <a:gd name="T10" fmla="*/ 2147483647 w 202"/>
              <a:gd name="T11" fmla="*/ 0 h 144"/>
              <a:gd name="T12" fmla="*/ 2147483647 w 202"/>
              <a:gd name="T13" fmla="*/ 0 h 144"/>
              <a:gd name="T14" fmla="*/ 2147483647 w 202"/>
              <a:gd name="T15" fmla="*/ 2147483647 h 144"/>
              <a:gd name="T16" fmla="*/ 2147483647 w 202"/>
              <a:gd name="T17" fmla="*/ 0 h 144"/>
              <a:gd name="T18" fmla="*/ 2147483647 w 202"/>
              <a:gd name="T19" fmla="*/ 2147483647 h 144"/>
              <a:gd name="T20" fmla="*/ 2147483647 w 202"/>
              <a:gd name="T21" fmla="*/ 2147483647 h 144"/>
              <a:gd name="T22" fmla="*/ 2147483647 w 202"/>
              <a:gd name="T23" fmla="*/ 2147483647 h 144"/>
              <a:gd name="T24" fmla="*/ 2147483647 w 202"/>
              <a:gd name="T25" fmla="*/ 2147483647 h 144"/>
              <a:gd name="T26" fmla="*/ 2147483647 w 202"/>
              <a:gd name="T27" fmla="*/ 2147483647 h 144"/>
              <a:gd name="T28" fmla="*/ 0 w 202"/>
              <a:gd name="T29" fmla="*/ 2147483647 h 144"/>
              <a:gd name="T30" fmla="*/ 2147483647 w 202"/>
              <a:gd name="T31" fmla="*/ 2147483647 h 144"/>
              <a:gd name="T32" fmla="*/ 2147483647 w 202"/>
              <a:gd name="T33" fmla="*/ 2147483647 h 144"/>
              <a:gd name="T34" fmla="*/ 2147483647 w 202"/>
              <a:gd name="T35" fmla="*/ 2147483647 h 144"/>
              <a:gd name="T36" fmla="*/ 2147483647 w 202"/>
              <a:gd name="T37" fmla="*/ 2147483647 h 144"/>
              <a:gd name="T38" fmla="*/ 2147483647 w 202"/>
              <a:gd name="T39" fmla="*/ 2147483647 h 144"/>
              <a:gd name="T40" fmla="*/ 2147483647 w 202"/>
              <a:gd name="T41" fmla="*/ 2147483647 h 144"/>
              <a:gd name="T42" fmla="*/ 2147483647 w 202"/>
              <a:gd name="T43" fmla="*/ 2147483647 h 144"/>
              <a:gd name="T44" fmla="*/ 2147483647 w 202"/>
              <a:gd name="T45" fmla="*/ 2147483647 h 144"/>
              <a:gd name="T46" fmla="*/ 2147483647 w 202"/>
              <a:gd name="T47" fmla="*/ 2147483647 h 144"/>
              <a:gd name="T48" fmla="*/ 2147483647 w 202"/>
              <a:gd name="T49" fmla="*/ 2147483647 h 144"/>
              <a:gd name="T50" fmla="*/ 2147483647 w 202"/>
              <a:gd name="T51" fmla="*/ 2147483647 h 144"/>
              <a:gd name="T52" fmla="*/ 2147483647 w 202"/>
              <a:gd name="T53" fmla="*/ 2147483647 h 14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2"/>
              <a:gd name="T82" fmla="*/ 0 h 144"/>
              <a:gd name="T83" fmla="*/ 202 w 202"/>
              <a:gd name="T84" fmla="*/ 144 h 14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2" h="144">
                <a:moveTo>
                  <a:pt x="185" y="72"/>
                </a:moveTo>
                <a:lnTo>
                  <a:pt x="177" y="48"/>
                </a:lnTo>
                <a:lnTo>
                  <a:pt x="177" y="16"/>
                </a:lnTo>
                <a:lnTo>
                  <a:pt x="151" y="0"/>
                </a:lnTo>
                <a:lnTo>
                  <a:pt x="126" y="0"/>
                </a:lnTo>
                <a:lnTo>
                  <a:pt x="109" y="0"/>
                </a:lnTo>
                <a:lnTo>
                  <a:pt x="84" y="0"/>
                </a:lnTo>
                <a:lnTo>
                  <a:pt x="84" y="8"/>
                </a:lnTo>
                <a:lnTo>
                  <a:pt x="84" y="0"/>
                </a:lnTo>
                <a:lnTo>
                  <a:pt x="67" y="8"/>
                </a:lnTo>
                <a:lnTo>
                  <a:pt x="59" y="24"/>
                </a:lnTo>
                <a:lnTo>
                  <a:pt x="50" y="40"/>
                </a:lnTo>
                <a:lnTo>
                  <a:pt x="16" y="40"/>
                </a:lnTo>
                <a:lnTo>
                  <a:pt x="16" y="56"/>
                </a:lnTo>
                <a:lnTo>
                  <a:pt x="0" y="72"/>
                </a:lnTo>
                <a:lnTo>
                  <a:pt x="33" y="120"/>
                </a:lnTo>
                <a:lnTo>
                  <a:pt x="67" y="96"/>
                </a:lnTo>
                <a:lnTo>
                  <a:pt x="92" y="112"/>
                </a:lnTo>
                <a:lnTo>
                  <a:pt x="101" y="136"/>
                </a:lnTo>
                <a:lnTo>
                  <a:pt x="118" y="136"/>
                </a:lnTo>
                <a:lnTo>
                  <a:pt x="134" y="144"/>
                </a:lnTo>
                <a:lnTo>
                  <a:pt x="143" y="144"/>
                </a:lnTo>
                <a:lnTo>
                  <a:pt x="168" y="128"/>
                </a:lnTo>
                <a:lnTo>
                  <a:pt x="193" y="120"/>
                </a:lnTo>
                <a:lnTo>
                  <a:pt x="202" y="88"/>
                </a:lnTo>
                <a:lnTo>
                  <a:pt x="185" y="72"/>
                </a:lnTo>
                <a:close/>
              </a:path>
            </a:pathLst>
          </a:custGeom>
          <a:solidFill>
            <a:srgbClr val="00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2" name="Freeform 13"/>
          <p:cNvSpPr>
            <a:spLocks noChangeAspect="1"/>
          </p:cNvSpPr>
          <p:nvPr/>
        </p:nvSpPr>
        <p:spPr bwMode="auto">
          <a:xfrm>
            <a:off x="4506913" y="2595563"/>
            <a:ext cx="914400" cy="1393825"/>
          </a:xfrm>
          <a:custGeom>
            <a:avLst/>
            <a:gdLst>
              <a:gd name="T0" fmla="*/ 2147483647 w 666"/>
              <a:gd name="T1" fmla="*/ 2147483647 h 1016"/>
              <a:gd name="T2" fmla="*/ 2147483647 w 666"/>
              <a:gd name="T3" fmla="*/ 2147483647 h 1016"/>
              <a:gd name="T4" fmla="*/ 2147483647 w 666"/>
              <a:gd name="T5" fmla="*/ 2147483647 h 1016"/>
              <a:gd name="T6" fmla="*/ 2147483647 w 666"/>
              <a:gd name="T7" fmla="*/ 2147483647 h 1016"/>
              <a:gd name="T8" fmla="*/ 2147483647 w 666"/>
              <a:gd name="T9" fmla="*/ 2147483647 h 1016"/>
              <a:gd name="T10" fmla="*/ 2147483647 w 666"/>
              <a:gd name="T11" fmla="*/ 2147483647 h 1016"/>
              <a:gd name="T12" fmla="*/ 2147483647 w 666"/>
              <a:gd name="T13" fmla="*/ 2147483647 h 1016"/>
              <a:gd name="T14" fmla="*/ 2147483647 w 666"/>
              <a:gd name="T15" fmla="*/ 2147483647 h 1016"/>
              <a:gd name="T16" fmla="*/ 2147483647 w 666"/>
              <a:gd name="T17" fmla="*/ 2147483647 h 1016"/>
              <a:gd name="T18" fmla="*/ 2147483647 w 666"/>
              <a:gd name="T19" fmla="*/ 2147483647 h 1016"/>
              <a:gd name="T20" fmla="*/ 2147483647 w 666"/>
              <a:gd name="T21" fmla="*/ 2147483647 h 1016"/>
              <a:gd name="T22" fmla="*/ 2147483647 w 666"/>
              <a:gd name="T23" fmla="*/ 2147483647 h 1016"/>
              <a:gd name="T24" fmla="*/ 2147483647 w 666"/>
              <a:gd name="T25" fmla="*/ 2147483647 h 1016"/>
              <a:gd name="T26" fmla="*/ 2147483647 w 666"/>
              <a:gd name="T27" fmla="*/ 2147483647 h 1016"/>
              <a:gd name="T28" fmla="*/ 2147483647 w 666"/>
              <a:gd name="T29" fmla="*/ 2147483647 h 1016"/>
              <a:gd name="T30" fmla="*/ 2147483647 w 666"/>
              <a:gd name="T31" fmla="*/ 2147483647 h 1016"/>
              <a:gd name="T32" fmla="*/ 2147483647 w 666"/>
              <a:gd name="T33" fmla="*/ 2147483647 h 1016"/>
              <a:gd name="T34" fmla="*/ 2147483647 w 666"/>
              <a:gd name="T35" fmla="*/ 2147483647 h 1016"/>
              <a:gd name="T36" fmla="*/ 2147483647 w 666"/>
              <a:gd name="T37" fmla="*/ 2147483647 h 1016"/>
              <a:gd name="T38" fmla="*/ 2147483647 w 666"/>
              <a:gd name="T39" fmla="*/ 2147483647 h 1016"/>
              <a:gd name="T40" fmla="*/ 2147483647 w 666"/>
              <a:gd name="T41" fmla="*/ 2147483647 h 1016"/>
              <a:gd name="T42" fmla="*/ 2147483647 w 666"/>
              <a:gd name="T43" fmla="*/ 2147483647 h 1016"/>
              <a:gd name="T44" fmla="*/ 2147483647 w 666"/>
              <a:gd name="T45" fmla="*/ 2147483647 h 1016"/>
              <a:gd name="T46" fmla="*/ 2147483647 w 666"/>
              <a:gd name="T47" fmla="*/ 2147483647 h 1016"/>
              <a:gd name="T48" fmla="*/ 2147483647 w 666"/>
              <a:gd name="T49" fmla="*/ 2147483647 h 1016"/>
              <a:gd name="T50" fmla="*/ 2147483647 w 666"/>
              <a:gd name="T51" fmla="*/ 2147483647 h 1016"/>
              <a:gd name="T52" fmla="*/ 0 w 666"/>
              <a:gd name="T53" fmla="*/ 2147483647 h 1016"/>
              <a:gd name="T54" fmla="*/ 2147483647 w 666"/>
              <a:gd name="T55" fmla="*/ 2147483647 h 1016"/>
              <a:gd name="T56" fmla="*/ 2147483647 w 666"/>
              <a:gd name="T57" fmla="*/ 2147483647 h 1016"/>
              <a:gd name="T58" fmla="*/ 2147483647 w 666"/>
              <a:gd name="T59" fmla="*/ 2147483647 h 1016"/>
              <a:gd name="T60" fmla="*/ 2147483647 w 666"/>
              <a:gd name="T61" fmla="*/ 2147483647 h 1016"/>
              <a:gd name="T62" fmla="*/ 2147483647 w 666"/>
              <a:gd name="T63" fmla="*/ 2147483647 h 1016"/>
              <a:gd name="T64" fmla="*/ 2147483647 w 666"/>
              <a:gd name="T65" fmla="*/ 2147483647 h 1016"/>
              <a:gd name="T66" fmla="*/ 2147483647 w 666"/>
              <a:gd name="T67" fmla="*/ 2147483647 h 1016"/>
              <a:gd name="T68" fmla="*/ 2147483647 w 666"/>
              <a:gd name="T69" fmla="*/ 2147483647 h 1016"/>
              <a:gd name="T70" fmla="*/ 2147483647 w 666"/>
              <a:gd name="T71" fmla="*/ 2147483647 h 1016"/>
              <a:gd name="T72" fmla="*/ 2147483647 w 666"/>
              <a:gd name="T73" fmla="*/ 2147483647 h 1016"/>
              <a:gd name="T74" fmla="*/ 2147483647 w 666"/>
              <a:gd name="T75" fmla="*/ 2147483647 h 1016"/>
              <a:gd name="T76" fmla="*/ 2147483647 w 666"/>
              <a:gd name="T77" fmla="*/ 2147483647 h 1016"/>
              <a:gd name="T78" fmla="*/ 2147483647 w 666"/>
              <a:gd name="T79" fmla="*/ 2147483647 h 1016"/>
              <a:gd name="T80" fmla="*/ 2147483647 w 666"/>
              <a:gd name="T81" fmla="*/ 2147483647 h 1016"/>
              <a:gd name="T82" fmla="*/ 2147483647 w 666"/>
              <a:gd name="T83" fmla="*/ 2147483647 h 1016"/>
              <a:gd name="T84" fmla="*/ 2147483647 w 666"/>
              <a:gd name="T85" fmla="*/ 2147483647 h 1016"/>
              <a:gd name="T86" fmla="*/ 2147483647 w 666"/>
              <a:gd name="T87" fmla="*/ 2147483647 h 1016"/>
              <a:gd name="T88" fmla="*/ 2147483647 w 666"/>
              <a:gd name="T89" fmla="*/ 2147483647 h 1016"/>
              <a:gd name="T90" fmla="*/ 2147483647 w 666"/>
              <a:gd name="T91" fmla="*/ 2147483647 h 1016"/>
              <a:gd name="T92" fmla="*/ 2147483647 w 666"/>
              <a:gd name="T93" fmla="*/ 2147483647 h 1016"/>
              <a:gd name="T94" fmla="*/ 2147483647 w 666"/>
              <a:gd name="T95" fmla="*/ 2147483647 h 101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66"/>
              <a:gd name="T145" fmla="*/ 0 h 1016"/>
              <a:gd name="T146" fmla="*/ 666 w 666"/>
              <a:gd name="T147" fmla="*/ 1016 h 101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66" h="1016">
                <a:moveTo>
                  <a:pt x="329" y="128"/>
                </a:moveTo>
                <a:lnTo>
                  <a:pt x="354" y="104"/>
                </a:lnTo>
                <a:lnTo>
                  <a:pt x="337" y="96"/>
                </a:lnTo>
                <a:lnTo>
                  <a:pt x="388" y="64"/>
                </a:lnTo>
                <a:lnTo>
                  <a:pt x="413" y="56"/>
                </a:lnTo>
                <a:lnTo>
                  <a:pt x="421" y="24"/>
                </a:lnTo>
                <a:lnTo>
                  <a:pt x="320" y="16"/>
                </a:lnTo>
                <a:lnTo>
                  <a:pt x="287" y="0"/>
                </a:lnTo>
                <a:lnTo>
                  <a:pt x="270" y="24"/>
                </a:lnTo>
                <a:lnTo>
                  <a:pt x="253" y="40"/>
                </a:lnTo>
                <a:lnTo>
                  <a:pt x="245" y="56"/>
                </a:lnTo>
                <a:lnTo>
                  <a:pt x="253" y="80"/>
                </a:lnTo>
                <a:lnTo>
                  <a:pt x="219" y="88"/>
                </a:lnTo>
                <a:lnTo>
                  <a:pt x="202" y="104"/>
                </a:lnTo>
                <a:lnTo>
                  <a:pt x="202" y="136"/>
                </a:lnTo>
                <a:lnTo>
                  <a:pt x="202" y="160"/>
                </a:lnTo>
                <a:lnTo>
                  <a:pt x="186" y="184"/>
                </a:lnTo>
                <a:lnTo>
                  <a:pt x="169" y="200"/>
                </a:lnTo>
                <a:lnTo>
                  <a:pt x="135" y="248"/>
                </a:lnTo>
                <a:lnTo>
                  <a:pt x="160" y="256"/>
                </a:lnTo>
                <a:lnTo>
                  <a:pt x="202" y="232"/>
                </a:lnTo>
                <a:lnTo>
                  <a:pt x="186" y="264"/>
                </a:lnTo>
                <a:lnTo>
                  <a:pt x="177" y="296"/>
                </a:lnTo>
                <a:lnTo>
                  <a:pt x="169" y="320"/>
                </a:lnTo>
                <a:lnTo>
                  <a:pt x="143" y="376"/>
                </a:lnTo>
                <a:lnTo>
                  <a:pt x="169" y="376"/>
                </a:lnTo>
                <a:lnTo>
                  <a:pt x="186" y="344"/>
                </a:lnTo>
                <a:lnTo>
                  <a:pt x="202" y="304"/>
                </a:lnTo>
                <a:lnTo>
                  <a:pt x="211" y="328"/>
                </a:lnTo>
                <a:lnTo>
                  <a:pt x="228" y="320"/>
                </a:lnTo>
                <a:lnTo>
                  <a:pt x="219" y="344"/>
                </a:lnTo>
                <a:lnTo>
                  <a:pt x="228" y="360"/>
                </a:lnTo>
                <a:lnTo>
                  <a:pt x="186" y="424"/>
                </a:lnTo>
                <a:lnTo>
                  <a:pt x="194" y="472"/>
                </a:lnTo>
                <a:lnTo>
                  <a:pt x="202" y="440"/>
                </a:lnTo>
                <a:lnTo>
                  <a:pt x="236" y="464"/>
                </a:lnTo>
                <a:lnTo>
                  <a:pt x="253" y="456"/>
                </a:lnTo>
                <a:lnTo>
                  <a:pt x="278" y="464"/>
                </a:lnTo>
                <a:lnTo>
                  <a:pt x="303" y="448"/>
                </a:lnTo>
                <a:lnTo>
                  <a:pt x="329" y="456"/>
                </a:lnTo>
                <a:lnTo>
                  <a:pt x="295" y="480"/>
                </a:lnTo>
                <a:lnTo>
                  <a:pt x="287" y="496"/>
                </a:lnTo>
                <a:lnTo>
                  <a:pt x="312" y="544"/>
                </a:lnTo>
                <a:lnTo>
                  <a:pt x="329" y="544"/>
                </a:lnTo>
                <a:lnTo>
                  <a:pt x="329" y="576"/>
                </a:lnTo>
                <a:lnTo>
                  <a:pt x="320" y="576"/>
                </a:lnTo>
                <a:lnTo>
                  <a:pt x="312" y="632"/>
                </a:lnTo>
                <a:lnTo>
                  <a:pt x="295" y="648"/>
                </a:lnTo>
                <a:lnTo>
                  <a:pt x="287" y="640"/>
                </a:lnTo>
                <a:lnTo>
                  <a:pt x="236" y="640"/>
                </a:lnTo>
                <a:lnTo>
                  <a:pt x="202" y="624"/>
                </a:lnTo>
                <a:lnTo>
                  <a:pt x="186" y="632"/>
                </a:lnTo>
                <a:lnTo>
                  <a:pt x="202" y="648"/>
                </a:lnTo>
                <a:lnTo>
                  <a:pt x="160" y="680"/>
                </a:lnTo>
                <a:lnTo>
                  <a:pt x="177" y="688"/>
                </a:lnTo>
                <a:lnTo>
                  <a:pt x="202" y="680"/>
                </a:lnTo>
                <a:lnTo>
                  <a:pt x="211" y="744"/>
                </a:lnTo>
                <a:lnTo>
                  <a:pt x="169" y="760"/>
                </a:lnTo>
                <a:lnTo>
                  <a:pt x="143" y="768"/>
                </a:lnTo>
                <a:lnTo>
                  <a:pt x="101" y="776"/>
                </a:lnTo>
                <a:lnTo>
                  <a:pt x="84" y="784"/>
                </a:lnTo>
                <a:lnTo>
                  <a:pt x="93" y="792"/>
                </a:lnTo>
                <a:lnTo>
                  <a:pt x="101" y="808"/>
                </a:lnTo>
                <a:lnTo>
                  <a:pt x="135" y="824"/>
                </a:lnTo>
                <a:lnTo>
                  <a:pt x="152" y="808"/>
                </a:lnTo>
                <a:lnTo>
                  <a:pt x="169" y="824"/>
                </a:lnTo>
                <a:lnTo>
                  <a:pt x="160" y="840"/>
                </a:lnTo>
                <a:lnTo>
                  <a:pt x="194" y="840"/>
                </a:lnTo>
                <a:lnTo>
                  <a:pt x="219" y="864"/>
                </a:lnTo>
                <a:lnTo>
                  <a:pt x="261" y="864"/>
                </a:lnTo>
                <a:lnTo>
                  <a:pt x="278" y="856"/>
                </a:lnTo>
                <a:lnTo>
                  <a:pt x="295" y="848"/>
                </a:lnTo>
                <a:lnTo>
                  <a:pt x="270" y="872"/>
                </a:lnTo>
                <a:lnTo>
                  <a:pt x="261" y="888"/>
                </a:lnTo>
                <a:lnTo>
                  <a:pt x="228" y="896"/>
                </a:lnTo>
                <a:lnTo>
                  <a:pt x="160" y="888"/>
                </a:lnTo>
                <a:lnTo>
                  <a:pt x="152" y="896"/>
                </a:lnTo>
                <a:lnTo>
                  <a:pt x="127" y="904"/>
                </a:lnTo>
                <a:lnTo>
                  <a:pt x="110" y="928"/>
                </a:lnTo>
                <a:lnTo>
                  <a:pt x="42" y="976"/>
                </a:lnTo>
                <a:lnTo>
                  <a:pt x="0" y="984"/>
                </a:lnTo>
                <a:lnTo>
                  <a:pt x="9" y="992"/>
                </a:lnTo>
                <a:lnTo>
                  <a:pt x="34" y="992"/>
                </a:lnTo>
                <a:lnTo>
                  <a:pt x="51" y="1016"/>
                </a:lnTo>
                <a:lnTo>
                  <a:pt x="68" y="1008"/>
                </a:lnTo>
                <a:lnTo>
                  <a:pt x="68" y="992"/>
                </a:lnTo>
                <a:lnTo>
                  <a:pt x="93" y="976"/>
                </a:lnTo>
                <a:lnTo>
                  <a:pt x="143" y="976"/>
                </a:lnTo>
                <a:lnTo>
                  <a:pt x="169" y="1008"/>
                </a:lnTo>
                <a:lnTo>
                  <a:pt x="219" y="960"/>
                </a:lnTo>
                <a:lnTo>
                  <a:pt x="261" y="952"/>
                </a:lnTo>
                <a:lnTo>
                  <a:pt x="295" y="976"/>
                </a:lnTo>
                <a:lnTo>
                  <a:pt x="337" y="984"/>
                </a:lnTo>
                <a:lnTo>
                  <a:pt x="346" y="968"/>
                </a:lnTo>
                <a:lnTo>
                  <a:pt x="388" y="968"/>
                </a:lnTo>
                <a:lnTo>
                  <a:pt x="421" y="968"/>
                </a:lnTo>
                <a:lnTo>
                  <a:pt x="472" y="968"/>
                </a:lnTo>
                <a:lnTo>
                  <a:pt x="506" y="984"/>
                </a:lnTo>
                <a:lnTo>
                  <a:pt x="573" y="968"/>
                </a:lnTo>
                <a:lnTo>
                  <a:pt x="590" y="952"/>
                </a:lnTo>
                <a:lnTo>
                  <a:pt x="624" y="952"/>
                </a:lnTo>
                <a:lnTo>
                  <a:pt x="624" y="928"/>
                </a:lnTo>
                <a:lnTo>
                  <a:pt x="565" y="912"/>
                </a:lnTo>
                <a:lnTo>
                  <a:pt x="590" y="896"/>
                </a:lnTo>
                <a:lnTo>
                  <a:pt x="590" y="872"/>
                </a:lnTo>
                <a:lnTo>
                  <a:pt x="624" y="872"/>
                </a:lnTo>
                <a:lnTo>
                  <a:pt x="624" y="856"/>
                </a:lnTo>
                <a:lnTo>
                  <a:pt x="649" y="840"/>
                </a:lnTo>
                <a:lnTo>
                  <a:pt x="657" y="816"/>
                </a:lnTo>
                <a:lnTo>
                  <a:pt x="666" y="800"/>
                </a:lnTo>
                <a:lnTo>
                  <a:pt x="666" y="760"/>
                </a:lnTo>
                <a:lnTo>
                  <a:pt x="582" y="728"/>
                </a:lnTo>
                <a:lnTo>
                  <a:pt x="565" y="744"/>
                </a:lnTo>
                <a:lnTo>
                  <a:pt x="539" y="728"/>
                </a:lnTo>
                <a:lnTo>
                  <a:pt x="573" y="704"/>
                </a:lnTo>
                <a:lnTo>
                  <a:pt x="556" y="656"/>
                </a:lnTo>
                <a:lnTo>
                  <a:pt x="523" y="632"/>
                </a:lnTo>
                <a:lnTo>
                  <a:pt x="548" y="632"/>
                </a:lnTo>
                <a:lnTo>
                  <a:pt x="539" y="592"/>
                </a:lnTo>
                <a:lnTo>
                  <a:pt x="539" y="576"/>
                </a:lnTo>
                <a:lnTo>
                  <a:pt x="531" y="560"/>
                </a:lnTo>
                <a:lnTo>
                  <a:pt x="523" y="536"/>
                </a:lnTo>
                <a:lnTo>
                  <a:pt x="480" y="512"/>
                </a:lnTo>
                <a:lnTo>
                  <a:pt x="472" y="480"/>
                </a:lnTo>
                <a:lnTo>
                  <a:pt x="455" y="440"/>
                </a:lnTo>
                <a:lnTo>
                  <a:pt x="455" y="392"/>
                </a:lnTo>
                <a:lnTo>
                  <a:pt x="447" y="376"/>
                </a:lnTo>
                <a:lnTo>
                  <a:pt x="421" y="352"/>
                </a:lnTo>
                <a:lnTo>
                  <a:pt x="413" y="344"/>
                </a:lnTo>
                <a:lnTo>
                  <a:pt x="396" y="328"/>
                </a:lnTo>
                <a:lnTo>
                  <a:pt x="362" y="328"/>
                </a:lnTo>
                <a:lnTo>
                  <a:pt x="337" y="320"/>
                </a:lnTo>
                <a:lnTo>
                  <a:pt x="371" y="312"/>
                </a:lnTo>
                <a:lnTo>
                  <a:pt x="396" y="304"/>
                </a:lnTo>
                <a:lnTo>
                  <a:pt x="388" y="280"/>
                </a:lnTo>
                <a:lnTo>
                  <a:pt x="421" y="264"/>
                </a:lnTo>
                <a:lnTo>
                  <a:pt x="421" y="248"/>
                </a:lnTo>
                <a:lnTo>
                  <a:pt x="447" y="224"/>
                </a:lnTo>
                <a:lnTo>
                  <a:pt x="455" y="192"/>
                </a:lnTo>
                <a:lnTo>
                  <a:pt x="489" y="168"/>
                </a:lnTo>
                <a:lnTo>
                  <a:pt x="489" y="144"/>
                </a:lnTo>
                <a:lnTo>
                  <a:pt x="447" y="144"/>
                </a:lnTo>
                <a:lnTo>
                  <a:pt x="430" y="128"/>
                </a:lnTo>
                <a:lnTo>
                  <a:pt x="379" y="120"/>
                </a:lnTo>
                <a:lnTo>
                  <a:pt x="329" y="128"/>
                </a:lnTo>
                <a:close/>
              </a:path>
            </a:pathLst>
          </a:cu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3" name="Freeform 15"/>
          <p:cNvSpPr>
            <a:spLocks noChangeAspect="1"/>
          </p:cNvSpPr>
          <p:nvPr/>
        </p:nvSpPr>
        <p:spPr bwMode="auto">
          <a:xfrm>
            <a:off x="6323013" y="3209925"/>
            <a:ext cx="92075" cy="87313"/>
          </a:xfrm>
          <a:custGeom>
            <a:avLst/>
            <a:gdLst>
              <a:gd name="T0" fmla="*/ 0 w 67"/>
              <a:gd name="T1" fmla="*/ 2147483647 h 64"/>
              <a:gd name="T2" fmla="*/ 2147483647 w 67"/>
              <a:gd name="T3" fmla="*/ 2147483647 h 64"/>
              <a:gd name="T4" fmla="*/ 2147483647 w 67"/>
              <a:gd name="T5" fmla="*/ 2147483647 h 64"/>
              <a:gd name="T6" fmla="*/ 2147483647 w 67"/>
              <a:gd name="T7" fmla="*/ 2147483647 h 64"/>
              <a:gd name="T8" fmla="*/ 2147483647 w 67"/>
              <a:gd name="T9" fmla="*/ 0 h 64"/>
              <a:gd name="T10" fmla="*/ 0 w 67"/>
              <a:gd name="T11" fmla="*/ 2147483647 h 64"/>
              <a:gd name="T12" fmla="*/ 0 w 67"/>
              <a:gd name="T13" fmla="*/ 2147483647 h 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"/>
              <a:gd name="T22" fmla="*/ 0 h 64"/>
              <a:gd name="T23" fmla="*/ 67 w 67"/>
              <a:gd name="T24" fmla="*/ 64 h 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" h="64">
                <a:moveTo>
                  <a:pt x="0" y="24"/>
                </a:moveTo>
                <a:lnTo>
                  <a:pt x="17" y="56"/>
                </a:lnTo>
                <a:lnTo>
                  <a:pt x="51" y="64"/>
                </a:lnTo>
                <a:lnTo>
                  <a:pt x="67" y="48"/>
                </a:lnTo>
                <a:lnTo>
                  <a:pt x="59" y="0"/>
                </a:lnTo>
                <a:lnTo>
                  <a:pt x="0" y="8"/>
                </a:lnTo>
                <a:lnTo>
                  <a:pt x="0" y="24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4" name="Freeform 16"/>
          <p:cNvSpPr>
            <a:spLocks noChangeAspect="1"/>
          </p:cNvSpPr>
          <p:nvPr/>
        </p:nvSpPr>
        <p:spPr bwMode="auto">
          <a:xfrm>
            <a:off x="3644900" y="1139825"/>
            <a:ext cx="809625" cy="582613"/>
          </a:xfrm>
          <a:custGeom>
            <a:avLst/>
            <a:gdLst>
              <a:gd name="T0" fmla="*/ 2147483647 w 590"/>
              <a:gd name="T1" fmla="*/ 2147483647 h 424"/>
              <a:gd name="T2" fmla="*/ 2147483647 w 590"/>
              <a:gd name="T3" fmla="*/ 2147483647 h 424"/>
              <a:gd name="T4" fmla="*/ 2147483647 w 590"/>
              <a:gd name="T5" fmla="*/ 2147483647 h 424"/>
              <a:gd name="T6" fmla="*/ 2147483647 w 590"/>
              <a:gd name="T7" fmla="*/ 2147483647 h 424"/>
              <a:gd name="T8" fmla="*/ 2147483647 w 590"/>
              <a:gd name="T9" fmla="*/ 2147483647 h 424"/>
              <a:gd name="T10" fmla="*/ 2147483647 w 590"/>
              <a:gd name="T11" fmla="*/ 2147483647 h 424"/>
              <a:gd name="T12" fmla="*/ 2147483647 w 590"/>
              <a:gd name="T13" fmla="*/ 2147483647 h 424"/>
              <a:gd name="T14" fmla="*/ 2147483647 w 590"/>
              <a:gd name="T15" fmla="*/ 2147483647 h 424"/>
              <a:gd name="T16" fmla="*/ 2147483647 w 590"/>
              <a:gd name="T17" fmla="*/ 2147483647 h 424"/>
              <a:gd name="T18" fmla="*/ 2147483647 w 590"/>
              <a:gd name="T19" fmla="*/ 2147483647 h 424"/>
              <a:gd name="T20" fmla="*/ 2147483647 w 590"/>
              <a:gd name="T21" fmla="*/ 2147483647 h 424"/>
              <a:gd name="T22" fmla="*/ 2147483647 w 590"/>
              <a:gd name="T23" fmla="*/ 2147483647 h 424"/>
              <a:gd name="T24" fmla="*/ 2147483647 w 590"/>
              <a:gd name="T25" fmla="*/ 2147483647 h 424"/>
              <a:gd name="T26" fmla="*/ 2147483647 w 590"/>
              <a:gd name="T27" fmla="*/ 2147483647 h 424"/>
              <a:gd name="T28" fmla="*/ 2147483647 w 590"/>
              <a:gd name="T29" fmla="*/ 2147483647 h 424"/>
              <a:gd name="T30" fmla="*/ 2147483647 w 590"/>
              <a:gd name="T31" fmla="*/ 2147483647 h 424"/>
              <a:gd name="T32" fmla="*/ 2147483647 w 590"/>
              <a:gd name="T33" fmla="*/ 2147483647 h 424"/>
              <a:gd name="T34" fmla="*/ 2147483647 w 590"/>
              <a:gd name="T35" fmla="*/ 2147483647 h 424"/>
              <a:gd name="T36" fmla="*/ 2147483647 w 590"/>
              <a:gd name="T37" fmla="*/ 2147483647 h 424"/>
              <a:gd name="T38" fmla="*/ 2147483647 w 590"/>
              <a:gd name="T39" fmla="*/ 2147483647 h 424"/>
              <a:gd name="T40" fmla="*/ 2147483647 w 590"/>
              <a:gd name="T41" fmla="*/ 2147483647 h 424"/>
              <a:gd name="T42" fmla="*/ 2147483647 w 590"/>
              <a:gd name="T43" fmla="*/ 2147483647 h 424"/>
              <a:gd name="T44" fmla="*/ 2147483647 w 590"/>
              <a:gd name="T45" fmla="*/ 2147483647 h 424"/>
              <a:gd name="T46" fmla="*/ 2147483647 w 590"/>
              <a:gd name="T47" fmla="*/ 2147483647 h 424"/>
              <a:gd name="T48" fmla="*/ 2147483647 w 590"/>
              <a:gd name="T49" fmla="*/ 2147483647 h 424"/>
              <a:gd name="T50" fmla="*/ 2147483647 w 590"/>
              <a:gd name="T51" fmla="*/ 2147483647 h 424"/>
              <a:gd name="T52" fmla="*/ 2147483647 w 590"/>
              <a:gd name="T53" fmla="*/ 2147483647 h 424"/>
              <a:gd name="T54" fmla="*/ 2147483647 w 590"/>
              <a:gd name="T55" fmla="*/ 2147483647 h 424"/>
              <a:gd name="T56" fmla="*/ 2147483647 w 590"/>
              <a:gd name="T57" fmla="*/ 2147483647 h 424"/>
              <a:gd name="T58" fmla="*/ 2147483647 w 590"/>
              <a:gd name="T59" fmla="*/ 2147483647 h 424"/>
              <a:gd name="T60" fmla="*/ 2147483647 w 590"/>
              <a:gd name="T61" fmla="*/ 2147483647 h 424"/>
              <a:gd name="T62" fmla="*/ 2147483647 w 590"/>
              <a:gd name="T63" fmla="*/ 2147483647 h 424"/>
              <a:gd name="T64" fmla="*/ 2147483647 w 590"/>
              <a:gd name="T65" fmla="*/ 2147483647 h 424"/>
              <a:gd name="T66" fmla="*/ 2147483647 w 590"/>
              <a:gd name="T67" fmla="*/ 2147483647 h 424"/>
              <a:gd name="T68" fmla="*/ 2147483647 w 590"/>
              <a:gd name="T69" fmla="*/ 2147483647 h 424"/>
              <a:gd name="T70" fmla="*/ 2147483647 w 590"/>
              <a:gd name="T71" fmla="*/ 2147483647 h 424"/>
              <a:gd name="T72" fmla="*/ 2147483647 w 590"/>
              <a:gd name="T73" fmla="*/ 2147483647 h 424"/>
              <a:gd name="T74" fmla="*/ 2147483647 w 590"/>
              <a:gd name="T75" fmla="*/ 0 h 424"/>
              <a:gd name="T76" fmla="*/ 2147483647 w 590"/>
              <a:gd name="T77" fmla="*/ 2147483647 h 424"/>
              <a:gd name="T78" fmla="*/ 2147483647 w 590"/>
              <a:gd name="T79" fmla="*/ 2147483647 h 424"/>
              <a:gd name="T80" fmla="*/ 2147483647 w 590"/>
              <a:gd name="T81" fmla="*/ 2147483647 h 424"/>
              <a:gd name="T82" fmla="*/ 2147483647 w 590"/>
              <a:gd name="T83" fmla="*/ 2147483647 h 424"/>
              <a:gd name="T84" fmla="*/ 2147483647 w 590"/>
              <a:gd name="T85" fmla="*/ 2147483647 h 424"/>
              <a:gd name="T86" fmla="*/ 2147483647 w 590"/>
              <a:gd name="T87" fmla="*/ 2147483647 h 424"/>
              <a:gd name="T88" fmla="*/ 2147483647 w 590"/>
              <a:gd name="T89" fmla="*/ 2147483647 h 424"/>
              <a:gd name="T90" fmla="*/ 2147483647 w 590"/>
              <a:gd name="T91" fmla="*/ 2147483647 h 424"/>
              <a:gd name="T92" fmla="*/ 2147483647 w 590"/>
              <a:gd name="T93" fmla="*/ 2147483647 h 424"/>
              <a:gd name="T94" fmla="*/ 2147483647 w 590"/>
              <a:gd name="T95" fmla="*/ 2147483647 h 424"/>
              <a:gd name="T96" fmla="*/ 2147483647 w 590"/>
              <a:gd name="T97" fmla="*/ 2147483647 h 424"/>
              <a:gd name="T98" fmla="*/ 2147483647 w 590"/>
              <a:gd name="T99" fmla="*/ 2147483647 h 424"/>
              <a:gd name="T100" fmla="*/ 2147483647 w 590"/>
              <a:gd name="T101" fmla="*/ 2147483647 h 424"/>
              <a:gd name="T102" fmla="*/ 2147483647 w 590"/>
              <a:gd name="T103" fmla="*/ 2147483647 h 424"/>
              <a:gd name="T104" fmla="*/ 2147483647 w 590"/>
              <a:gd name="T105" fmla="*/ 2147483647 h 424"/>
              <a:gd name="T106" fmla="*/ 2147483647 w 590"/>
              <a:gd name="T107" fmla="*/ 2147483647 h 424"/>
              <a:gd name="T108" fmla="*/ 0 w 590"/>
              <a:gd name="T109" fmla="*/ 2147483647 h 424"/>
              <a:gd name="T110" fmla="*/ 2147483647 w 590"/>
              <a:gd name="T111" fmla="*/ 2147483647 h 424"/>
              <a:gd name="T112" fmla="*/ 2147483647 w 590"/>
              <a:gd name="T113" fmla="*/ 2147483647 h 424"/>
              <a:gd name="T114" fmla="*/ 2147483647 w 590"/>
              <a:gd name="T115" fmla="*/ 2147483647 h 424"/>
              <a:gd name="T116" fmla="*/ 2147483647 w 590"/>
              <a:gd name="T117" fmla="*/ 2147483647 h 424"/>
              <a:gd name="T118" fmla="*/ 2147483647 w 590"/>
              <a:gd name="T119" fmla="*/ 2147483647 h 424"/>
              <a:gd name="T120" fmla="*/ 2147483647 w 590"/>
              <a:gd name="T121" fmla="*/ 2147483647 h 424"/>
              <a:gd name="T122" fmla="*/ 2147483647 w 590"/>
              <a:gd name="T123" fmla="*/ 2147483647 h 42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0"/>
              <a:gd name="T187" fmla="*/ 0 h 424"/>
              <a:gd name="T188" fmla="*/ 590 w 590"/>
              <a:gd name="T189" fmla="*/ 424 h 42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0" h="424">
                <a:moveTo>
                  <a:pt x="101" y="320"/>
                </a:moveTo>
                <a:lnTo>
                  <a:pt x="135" y="384"/>
                </a:lnTo>
                <a:lnTo>
                  <a:pt x="202" y="424"/>
                </a:lnTo>
                <a:lnTo>
                  <a:pt x="253" y="424"/>
                </a:lnTo>
                <a:lnTo>
                  <a:pt x="287" y="416"/>
                </a:lnTo>
                <a:lnTo>
                  <a:pt x="346" y="424"/>
                </a:lnTo>
                <a:lnTo>
                  <a:pt x="430" y="392"/>
                </a:lnTo>
                <a:lnTo>
                  <a:pt x="463" y="400"/>
                </a:lnTo>
                <a:lnTo>
                  <a:pt x="506" y="376"/>
                </a:lnTo>
                <a:lnTo>
                  <a:pt x="556" y="352"/>
                </a:lnTo>
                <a:lnTo>
                  <a:pt x="590" y="272"/>
                </a:lnTo>
                <a:lnTo>
                  <a:pt x="565" y="256"/>
                </a:lnTo>
                <a:lnTo>
                  <a:pt x="556" y="224"/>
                </a:lnTo>
                <a:lnTo>
                  <a:pt x="565" y="192"/>
                </a:lnTo>
                <a:lnTo>
                  <a:pt x="573" y="160"/>
                </a:lnTo>
                <a:lnTo>
                  <a:pt x="531" y="160"/>
                </a:lnTo>
                <a:lnTo>
                  <a:pt x="506" y="120"/>
                </a:lnTo>
                <a:lnTo>
                  <a:pt x="480" y="144"/>
                </a:lnTo>
                <a:lnTo>
                  <a:pt x="472" y="160"/>
                </a:lnTo>
                <a:lnTo>
                  <a:pt x="447" y="152"/>
                </a:lnTo>
                <a:lnTo>
                  <a:pt x="413" y="160"/>
                </a:lnTo>
                <a:lnTo>
                  <a:pt x="405" y="128"/>
                </a:lnTo>
                <a:lnTo>
                  <a:pt x="379" y="128"/>
                </a:lnTo>
                <a:lnTo>
                  <a:pt x="371" y="152"/>
                </a:lnTo>
                <a:lnTo>
                  <a:pt x="354" y="112"/>
                </a:lnTo>
                <a:lnTo>
                  <a:pt x="312" y="120"/>
                </a:lnTo>
                <a:lnTo>
                  <a:pt x="295" y="144"/>
                </a:lnTo>
                <a:lnTo>
                  <a:pt x="278" y="144"/>
                </a:lnTo>
                <a:lnTo>
                  <a:pt x="270" y="88"/>
                </a:lnTo>
                <a:lnTo>
                  <a:pt x="253" y="96"/>
                </a:lnTo>
                <a:lnTo>
                  <a:pt x="244" y="152"/>
                </a:lnTo>
                <a:lnTo>
                  <a:pt x="228" y="152"/>
                </a:lnTo>
                <a:lnTo>
                  <a:pt x="219" y="128"/>
                </a:lnTo>
                <a:lnTo>
                  <a:pt x="177" y="160"/>
                </a:lnTo>
                <a:lnTo>
                  <a:pt x="185" y="112"/>
                </a:lnTo>
                <a:lnTo>
                  <a:pt x="211" y="88"/>
                </a:lnTo>
                <a:lnTo>
                  <a:pt x="185" y="16"/>
                </a:lnTo>
                <a:lnTo>
                  <a:pt x="143" y="0"/>
                </a:lnTo>
                <a:lnTo>
                  <a:pt x="152" y="64"/>
                </a:lnTo>
                <a:lnTo>
                  <a:pt x="118" y="16"/>
                </a:lnTo>
                <a:lnTo>
                  <a:pt x="93" y="32"/>
                </a:lnTo>
                <a:lnTo>
                  <a:pt x="76" y="48"/>
                </a:lnTo>
                <a:lnTo>
                  <a:pt x="93" y="64"/>
                </a:lnTo>
                <a:lnTo>
                  <a:pt x="59" y="48"/>
                </a:lnTo>
                <a:lnTo>
                  <a:pt x="51" y="64"/>
                </a:lnTo>
                <a:lnTo>
                  <a:pt x="25" y="64"/>
                </a:lnTo>
                <a:lnTo>
                  <a:pt x="42" y="88"/>
                </a:lnTo>
                <a:lnTo>
                  <a:pt x="101" y="96"/>
                </a:lnTo>
                <a:lnTo>
                  <a:pt x="143" y="128"/>
                </a:lnTo>
                <a:lnTo>
                  <a:pt x="110" y="144"/>
                </a:lnTo>
                <a:lnTo>
                  <a:pt x="126" y="160"/>
                </a:lnTo>
                <a:lnTo>
                  <a:pt x="143" y="176"/>
                </a:lnTo>
                <a:lnTo>
                  <a:pt x="126" y="184"/>
                </a:lnTo>
                <a:lnTo>
                  <a:pt x="8" y="144"/>
                </a:lnTo>
                <a:lnTo>
                  <a:pt x="0" y="168"/>
                </a:lnTo>
                <a:lnTo>
                  <a:pt x="93" y="192"/>
                </a:lnTo>
                <a:lnTo>
                  <a:pt x="84" y="216"/>
                </a:lnTo>
                <a:lnTo>
                  <a:pt x="84" y="256"/>
                </a:lnTo>
                <a:lnTo>
                  <a:pt x="67" y="280"/>
                </a:lnTo>
                <a:lnTo>
                  <a:pt x="34" y="280"/>
                </a:lnTo>
                <a:lnTo>
                  <a:pt x="17" y="296"/>
                </a:lnTo>
                <a:lnTo>
                  <a:pt x="101" y="320"/>
                </a:lnTo>
                <a:close/>
              </a:path>
            </a:pathLst>
          </a:custGeom>
          <a:solidFill>
            <a:srgbClr val="99CCFF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5" name="Freeform 17"/>
          <p:cNvSpPr>
            <a:spLocks noChangeAspect="1"/>
          </p:cNvSpPr>
          <p:nvPr/>
        </p:nvSpPr>
        <p:spPr bwMode="auto">
          <a:xfrm>
            <a:off x="6323013" y="3209925"/>
            <a:ext cx="92075" cy="87313"/>
          </a:xfrm>
          <a:custGeom>
            <a:avLst/>
            <a:gdLst>
              <a:gd name="T0" fmla="*/ 0 w 67"/>
              <a:gd name="T1" fmla="*/ 2147483647 h 64"/>
              <a:gd name="T2" fmla="*/ 2147483647 w 67"/>
              <a:gd name="T3" fmla="*/ 2147483647 h 64"/>
              <a:gd name="T4" fmla="*/ 2147483647 w 67"/>
              <a:gd name="T5" fmla="*/ 2147483647 h 64"/>
              <a:gd name="T6" fmla="*/ 2147483647 w 67"/>
              <a:gd name="T7" fmla="*/ 2147483647 h 64"/>
              <a:gd name="T8" fmla="*/ 2147483647 w 67"/>
              <a:gd name="T9" fmla="*/ 0 h 64"/>
              <a:gd name="T10" fmla="*/ 0 w 67"/>
              <a:gd name="T11" fmla="*/ 2147483647 h 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7"/>
              <a:gd name="T19" fmla="*/ 0 h 64"/>
              <a:gd name="T20" fmla="*/ 67 w 67"/>
              <a:gd name="T21" fmla="*/ 64 h 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7" h="64">
                <a:moveTo>
                  <a:pt x="0" y="24"/>
                </a:moveTo>
                <a:lnTo>
                  <a:pt x="17" y="56"/>
                </a:lnTo>
                <a:lnTo>
                  <a:pt x="51" y="64"/>
                </a:lnTo>
                <a:lnTo>
                  <a:pt x="67" y="48"/>
                </a:lnTo>
                <a:lnTo>
                  <a:pt x="59" y="0"/>
                </a:lnTo>
                <a:lnTo>
                  <a:pt x="0" y="8"/>
                </a:lnTo>
              </a:path>
            </a:pathLst>
          </a:cu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6" name="Freeform 18"/>
          <p:cNvSpPr>
            <a:spLocks noChangeAspect="1"/>
          </p:cNvSpPr>
          <p:nvPr/>
        </p:nvSpPr>
        <p:spPr bwMode="auto">
          <a:xfrm>
            <a:off x="6323013" y="3209925"/>
            <a:ext cx="92075" cy="87313"/>
          </a:xfrm>
          <a:custGeom>
            <a:avLst/>
            <a:gdLst>
              <a:gd name="T0" fmla="*/ 0 w 67"/>
              <a:gd name="T1" fmla="*/ 2147483647 h 64"/>
              <a:gd name="T2" fmla="*/ 2147483647 w 67"/>
              <a:gd name="T3" fmla="*/ 2147483647 h 64"/>
              <a:gd name="T4" fmla="*/ 2147483647 w 67"/>
              <a:gd name="T5" fmla="*/ 2147483647 h 64"/>
              <a:gd name="T6" fmla="*/ 2147483647 w 67"/>
              <a:gd name="T7" fmla="*/ 2147483647 h 64"/>
              <a:gd name="T8" fmla="*/ 2147483647 w 67"/>
              <a:gd name="T9" fmla="*/ 0 h 64"/>
              <a:gd name="T10" fmla="*/ 0 w 67"/>
              <a:gd name="T11" fmla="*/ 2147483647 h 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7"/>
              <a:gd name="T19" fmla="*/ 0 h 64"/>
              <a:gd name="T20" fmla="*/ 67 w 67"/>
              <a:gd name="T21" fmla="*/ 64 h 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7" h="64">
                <a:moveTo>
                  <a:pt x="0" y="24"/>
                </a:moveTo>
                <a:lnTo>
                  <a:pt x="17" y="56"/>
                </a:lnTo>
                <a:lnTo>
                  <a:pt x="51" y="64"/>
                </a:lnTo>
                <a:lnTo>
                  <a:pt x="67" y="48"/>
                </a:lnTo>
                <a:lnTo>
                  <a:pt x="59" y="0"/>
                </a:lnTo>
                <a:lnTo>
                  <a:pt x="0" y="8"/>
                </a:lnTo>
              </a:path>
            </a:pathLst>
          </a:cu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7" name="Freeform 19"/>
          <p:cNvSpPr>
            <a:spLocks noChangeAspect="1"/>
          </p:cNvSpPr>
          <p:nvPr/>
        </p:nvSpPr>
        <p:spPr bwMode="auto">
          <a:xfrm>
            <a:off x="6450013" y="3122613"/>
            <a:ext cx="149225" cy="241300"/>
          </a:xfrm>
          <a:custGeom>
            <a:avLst/>
            <a:gdLst>
              <a:gd name="T0" fmla="*/ 0 w 109"/>
              <a:gd name="T1" fmla="*/ 2147483647 h 176"/>
              <a:gd name="T2" fmla="*/ 2147483647 w 109"/>
              <a:gd name="T3" fmla="*/ 2147483647 h 176"/>
              <a:gd name="T4" fmla="*/ 2147483647 w 109"/>
              <a:gd name="T5" fmla="*/ 2147483647 h 176"/>
              <a:gd name="T6" fmla="*/ 2147483647 w 109"/>
              <a:gd name="T7" fmla="*/ 2147483647 h 176"/>
              <a:gd name="T8" fmla="*/ 2147483647 w 109"/>
              <a:gd name="T9" fmla="*/ 2147483647 h 176"/>
              <a:gd name="T10" fmla="*/ 2147483647 w 109"/>
              <a:gd name="T11" fmla="*/ 2147483647 h 176"/>
              <a:gd name="T12" fmla="*/ 2147483647 w 109"/>
              <a:gd name="T13" fmla="*/ 2147483647 h 176"/>
              <a:gd name="T14" fmla="*/ 2147483647 w 109"/>
              <a:gd name="T15" fmla="*/ 2147483647 h 176"/>
              <a:gd name="T16" fmla="*/ 2147483647 w 109"/>
              <a:gd name="T17" fmla="*/ 0 h 176"/>
              <a:gd name="T18" fmla="*/ 2147483647 w 109"/>
              <a:gd name="T19" fmla="*/ 2147483647 h 176"/>
              <a:gd name="T20" fmla="*/ 2147483647 w 109"/>
              <a:gd name="T21" fmla="*/ 2147483647 h 176"/>
              <a:gd name="T22" fmla="*/ 2147483647 w 109"/>
              <a:gd name="T23" fmla="*/ 2147483647 h 176"/>
              <a:gd name="T24" fmla="*/ 2147483647 w 109"/>
              <a:gd name="T25" fmla="*/ 2147483647 h 176"/>
              <a:gd name="T26" fmla="*/ 0 w 109"/>
              <a:gd name="T27" fmla="*/ 2147483647 h 176"/>
              <a:gd name="T28" fmla="*/ 2147483647 w 109"/>
              <a:gd name="T29" fmla="*/ 2147483647 h 176"/>
              <a:gd name="T30" fmla="*/ 2147483647 w 109"/>
              <a:gd name="T31" fmla="*/ 2147483647 h 176"/>
              <a:gd name="T32" fmla="*/ 2147483647 w 109"/>
              <a:gd name="T33" fmla="*/ 2147483647 h 176"/>
              <a:gd name="T34" fmla="*/ 2147483647 w 109"/>
              <a:gd name="T35" fmla="*/ 2147483647 h 176"/>
              <a:gd name="T36" fmla="*/ 2147483647 w 109"/>
              <a:gd name="T37" fmla="*/ 2147483647 h 176"/>
              <a:gd name="T38" fmla="*/ 0 w 109"/>
              <a:gd name="T39" fmla="*/ 2147483647 h 17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9"/>
              <a:gd name="T61" fmla="*/ 0 h 176"/>
              <a:gd name="T62" fmla="*/ 109 w 109"/>
              <a:gd name="T63" fmla="*/ 176 h 17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9" h="176">
                <a:moveTo>
                  <a:pt x="0" y="168"/>
                </a:moveTo>
                <a:lnTo>
                  <a:pt x="50" y="176"/>
                </a:lnTo>
                <a:lnTo>
                  <a:pt x="76" y="144"/>
                </a:lnTo>
                <a:lnTo>
                  <a:pt x="76" y="112"/>
                </a:lnTo>
                <a:lnTo>
                  <a:pt x="109" y="96"/>
                </a:lnTo>
                <a:lnTo>
                  <a:pt x="92" y="72"/>
                </a:lnTo>
                <a:lnTo>
                  <a:pt x="109" y="64"/>
                </a:lnTo>
                <a:lnTo>
                  <a:pt x="101" y="8"/>
                </a:lnTo>
                <a:lnTo>
                  <a:pt x="84" y="0"/>
                </a:lnTo>
                <a:lnTo>
                  <a:pt x="67" y="16"/>
                </a:lnTo>
                <a:lnTo>
                  <a:pt x="59" y="48"/>
                </a:lnTo>
                <a:lnTo>
                  <a:pt x="42" y="16"/>
                </a:lnTo>
                <a:lnTo>
                  <a:pt x="8" y="40"/>
                </a:lnTo>
                <a:lnTo>
                  <a:pt x="0" y="48"/>
                </a:lnTo>
                <a:lnTo>
                  <a:pt x="8" y="72"/>
                </a:lnTo>
                <a:lnTo>
                  <a:pt x="42" y="88"/>
                </a:lnTo>
                <a:lnTo>
                  <a:pt x="50" y="112"/>
                </a:lnTo>
                <a:lnTo>
                  <a:pt x="33" y="144"/>
                </a:lnTo>
                <a:lnTo>
                  <a:pt x="8" y="136"/>
                </a:lnTo>
                <a:lnTo>
                  <a:pt x="0" y="168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8" name="Freeform 20"/>
          <p:cNvSpPr>
            <a:spLocks noChangeAspect="1"/>
          </p:cNvSpPr>
          <p:nvPr/>
        </p:nvSpPr>
        <p:spPr bwMode="auto">
          <a:xfrm>
            <a:off x="6716713" y="6042025"/>
            <a:ext cx="449262" cy="285750"/>
          </a:xfrm>
          <a:custGeom>
            <a:avLst/>
            <a:gdLst>
              <a:gd name="T0" fmla="*/ 0 w 328"/>
              <a:gd name="T1" fmla="*/ 2147483647 h 208"/>
              <a:gd name="T2" fmla="*/ 0 w 328"/>
              <a:gd name="T3" fmla="*/ 2147483647 h 208"/>
              <a:gd name="T4" fmla="*/ 2147483647 w 328"/>
              <a:gd name="T5" fmla="*/ 2147483647 h 208"/>
              <a:gd name="T6" fmla="*/ 2147483647 w 328"/>
              <a:gd name="T7" fmla="*/ 2147483647 h 208"/>
              <a:gd name="T8" fmla="*/ 2147483647 w 328"/>
              <a:gd name="T9" fmla="*/ 2147483647 h 208"/>
              <a:gd name="T10" fmla="*/ 2147483647 w 328"/>
              <a:gd name="T11" fmla="*/ 2147483647 h 208"/>
              <a:gd name="T12" fmla="*/ 2147483647 w 328"/>
              <a:gd name="T13" fmla="*/ 2147483647 h 208"/>
              <a:gd name="T14" fmla="*/ 2147483647 w 328"/>
              <a:gd name="T15" fmla="*/ 2147483647 h 208"/>
              <a:gd name="T16" fmla="*/ 2147483647 w 328"/>
              <a:gd name="T17" fmla="*/ 2147483647 h 208"/>
              <a:gd name="T18" fmla="*/ 2147483647 w 328"/>
              <a:gd name="T19" fmla="*/ 2147483647 h 208"/>
              <a:gd name="T20" fmla="*/ 2147483647 w 328"/>
              <a:gd name="T21" fmla="*/ 2147483647 h 208"/>
              <a:gd name="T22" fmla="*/ 2147483647 w 328"/>
              <a:gd name="T23" fmla="*/ 2147483647 h 208"/>
              <a:gd name="T24" fmla="*/ 2147483647 w 328"/>
              <a:gd name="T25" fmla="*/ 2147483647 h 208"/>
              <a:gd name="T26" fmla="*/ 2147483647 w 328"/>
              <a:gd name="T27" fmla="*/ 2147483647 h 208"/>
              <a:gd name="T28" fmla="*/ 2147483647 w 328"/>
              <a:gd name="T29" fmla="*/ 2147483647 h 208"/>
              <a:gd name="T30" fmla="*/ 2147483647 w 328"/>
              <a:gd name="T31" fmla="*/ 2147483647 h 208"/>
              <a:gd name="T32" fmla="*/ 2147483647 w 328"/>
              <a:gd name="T33" fmla="*/ 0 h 208"/>
              <a:gd name="T34" fmla="*/ 2147483647 w 328"/>
              <a:gd name="T35" fmla="*/ 2147483647 h 208"/>
              <a:gd name="T36" fmla="*/ 2147483647 w 328"/>
              <a:gd name="T37" fmla="*/ 2147483647 h 208"/>
              <a:gd name="T38" fmla="*/ 2147483647 w 328"/>
              <a:gd name="T39" fmla="*/ 2147483647 h 208"/>
              <a:gd name="T40" fmla="*/ 2147483647 w 328"/>
              <a:gd name="T41" fmla="*/ 2147483647 h 208"/>
              <a:gd name="T42" fmla="*/ 2147483647 w 328"/>
              <a:gd name="T43" fmla="*/ 2147483647 h 208"/>
              <a:gd name="T44" fmla="*/ 2147483647 w 328"/>
              <a:gd name="T45" fmla="*/ 2147483647 h 208"/>
              <a:gd name="T46" fmla="*/ 2147483647 w 328"/>
              <a:gd name="T47" fmla="*/ 2147483647 h 208"/>
              <a:gd name="T48" fmla="*/ 2147483647 w 328"/>
              <a:gd name="T49" fmla="*/ 2147483647 h 208"/>
              <a:gd name="T50" fmla="*/ 2147483647 w 328"/>
              <a:gd name="T51" fmla="*/ 2147483647 h 208"/>
              <a:gd name="T52" fmla="*/ 2147483647 w 328"/>
              <a:gd name="T53" fmla="*/ 2147483647 h 208"/>
              <a:gd name="T54" fmla="*/ 2147483647 w 328"/>
              <a:gd name="T55" fmla="*/ 2147483647 h 208"/>
              <a:gd name="T56" fmla="*/ 2147483647 w 328"/>
              <a:gd name="T57" fmla="*/ 2147483647 h 208"/>
              <a:gd name="T58" fmla="*/ 2147483647 w 328"/>
              <a:gd name="T59" fmla="*/ 2147483647 h 208"/>
              <a:gd name="T60" fmla="*/ 2147483647 w 328"/>
              <a:gd name="T61" fmla="*/ 2147483647 h 208"/>
              <a:gd name="T62" fmla="*/ 2147483647 w 328"/>
              <a:gd name="T63" fmla="*/ 2147483647 h 208"/>
              <a:gd name="T64" fmla="*/ 2147483647 w 328"/>
              <a:gd name="T65" fmla="*/ 2147483647 h 208"/>
              <a:gd name="T66" fmla="*/ 2147483647 w 328"/>
              <a:gd name="T67" fmla="*/ 2147483647 h 208"/>
              <a:gd name="T68" fmla="*/ 2147483647 w 328"/>
              <a:gd name="T69" fmla="*/ 2147483647 h 208"/>
              <a:gd name="T70" fmla="*/ 2147483647 w 328"/>
              <a:gd name="T71" fmla="*/ 2147483647 h 208"/>
              <a:gd name="T72" fmla="*/ 2147483647 w 328"/>
              <a:gd name="T73" fmla="*/ 2147483647 h 208"/>
              <a:gd name="T74" fmla="*/ 0 w 328"/>
              <a:gd name="T75" fmla="*/ 2147483647 h 20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28"/>
              <a:gd name="T115" fmla="*/ 0 h 208"/>
              <a:gd name="T116" fmla="*/ 328 w 328"/>
              <a:gd name="T117" fmla="*/ 208 h 20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28" h="208">
                <a:moveTo>
                  <a:pt x="0" y="80"/>
                </a:moveTo>
                <a:lnTo>
                  <a:pt x="0" y="56"/>
                </a:lnTo>
                <a:lnTo>
                  <a:pt x="25" y="32"/>
                </a:lnTo>
                <a:lnTo>
                  <a:pt x="50" y="48"/>
                </a:lnTo>
                <a:lnTo>
                  <a:pt x="67" y="32"/>
                </a:lnTo>
                <a:lnTo>
                  <a:pt x="92" y="24"/>
                </a:lnTo>
                <a:lnTo>
                  <a:pt x="101" y="32"/>
                </a:lnTo>
                <a:lnTo>
                  <a:pt x="117" y="40"/>
                </a:lnTo>
                <a:lnTo>
                  <a:pt x="134" y="48"/>
                </a:lnTo>
                <a:lnTo>
                  <a:pt x="160" y="40"/>
                </a:lnTo>
                <a:lnTo>
                  <a:pt x="210" y="40"/>
                </a:lnTo>
                <a:lnTo>
                  <a:pt x="235" y="32"/>
                </a:lnTo>
                <a:lnTo>
                  <a:pt x="252" y="16"/>
                </a:lnTo>
                <a:lnTo>
                  <a:pt x="261" y="16"/>
                </a:lnTo>
                <a:lnTo>
                  <a:pt x="286" y="24"/>
                </a:lnTo>
                <a:lnTo>
                  <a:pt x="294" y="8"/>
                </a:lnTo>
                <a:lnTo>
                  <a:pt x="320" y="0"/>
                </a:lnTo>
                <a:lnTo>
                  <a:pt x="328" y="16"/>
                </a:lnTo>
                <a:lnTo>
                  <a:pt x="311" y="56"/>
                </a:lnTo>
                <a:lnTo>
                  <a:pt x="303" y="80"/>
                </a:lnTo>
                <a:lnTo>
                  <a:pt x="286" y="104"/>
                </a:lnTo>
                <a:lnTo>
                  <a:pt x="286" y="112"/>
                </a:lnTo>
                <a:lnTo>
                  <a:pt x="303" y="128"/>
                </a:lnTo>
                <a:lnTo>
                  <a:pt x="320" y="160"/>
                </a:lnTo>
                <a:lnTo>
                  <a:pt x="303" y="176"/>
                </a:lnTo>
                <a:lnTo>
                  <a:pt x="303" y="208"/>
                </a:lnTo>
                <a:lnTo>
                  <a:pt x="269" y="200"/>
                </a:lnTo>
                <a:lnTo>
                  <a:pt x="227" y="192"/>
                </a:lnTo>
                <a:lnTo>
                  <a:pt x="202" y="152"/>
                </a:lnTo>
                <a:lnTo>
                  <a:pt x="168" y="160"/>
                </a:lnTo>
                <a:lnTo>
                  <a:pt x="143" y="144"/>
                </a:lnTo>
                <a:lnTo>
                  <a:pt x="126" y="128"/>
                </a:lnTo>
                <a:lnTo>
                  <a:pt x="109" y="128"/>
                </a:lnTo>
                <a:lnTo>
                  <a:pt x="84" y="112"/>
                </a:lnTo>
                <a:lnTo>
                  <a:pt x="67" y="112"/>
                </a:lnTo>
                <a:lnTo>
                  <a:pt x="50" y="96"/>
                </a:lnTo>
                <a:lnTo>
                  <a:pt x="25" y="104"/>
                </a:lnTo>
                <a:lnTo>
                  <a:pt x="0" y="80"/>
                </a:lnTo>
                <a:close/>
              </a:path>
            </a:pathLst>
          </a:cu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9" name="Freeform 21"/>
          <p:cNvSpPr>
            <a:spLocks noChangeAspect="1"/>
          </p:cNvSpPr>
          <p:nvPr/>
        </p:nvSpPr>
        <p:spPr bwMode="auto">
          <a:xfrm>
            <a:off x="6450013" y="3122613"/>
            <a:ext cx="149225" cy="241300"/>
          </a:xfrm>
          <a:custGeom>
            <a:avLst/>
            <a:gdLst>
              <a:gd name="T0" fmla="*/ 0 w 109"/>
              <a:gd name="T1" fmla="*/ 2147483647 h 176"/>
              <a:gd name="T2" fmla="*/ 2147483647 w 109"/>
              <a:gd name="T3" fmla="*/ 2147483647 h 176"/>
              <a:gd name="T4" fmla="*/ 2147483647 w 109"/>
              <a:gd name="T5" fmla="*/ 2147483647 h 176"/>
              <a:gd name="T6" fmla="*/ 2147483647 w 109"/>
              <a:gd name="T7" fmla="*/ 2147483647 h 176"/>
              <a:gd name="T8" fmla="*/ 2147483647 w 109"/>
              <a:gd name="T9" fmla="*/ 2147483647 h 176"/>
              <a:gd name="T10" fmla="*/ 2147483647 w 109"/>
              <a:gd name="T11" fmla="*/ 2147483647 h 176"/>
              <a:gd name="T12" fmla="*/ 2147483647 w 109"/>
              <a:gd name="T13" fmla="*/ 2147483647 h 176"/>
              <a:gd name="T14" fmla="*/ 2147483647 w 109"/>
              <a:gd name="T15" fmla="*/ 2147483647 h 176"/>
              <a:gd name="T16" fmla="*/ 2147483647 w 109"/>
              <a:gd name="T17" fmla="*/ 0 h 176"/>
              <a:gd name="T18" fmla="*/ 2147483647 w 109"/>
              <a:gd name="T19" fmla="*/ 2147483647 h 176"/>
              <a:gd name="T20" fmla="*/ 2147483647 w 109"/>
              <a:gd name="T21" fmla="*/ 2147483647 h 176"/>
              <a:gd name="T22" fmla="*/ 2147483647 w 109"/>
              <a:gd name="T23" fmla="*/ 2147483647 h 176"/>
              <a:gd name="T24" fmla="*/ 2147483647 w 109"/>
              <a:gd name="T25" fmla="*/ 2147483647 h 176"/>
              <a:gd name="T26" fmla="*/ 0 w 109"/>
              <a:gd name="T27" fmla="*/ 2147483647 h 176"/>
              <a:gd name="T28" fmla="*/ 2147483647 w 109"/>
              <a:gd name="T29" fmla="*/ 2147483647 h 176"/>
              <a:gd name="T30" fmla="*/ 2147483647 w 109"/>
              <a:gd name="T31" fmla="*/ 2147483647 h 176"/>
              <a:gd name="T32" fmla="*/ 2147483647 w 109"/>
              <a:gd name="T33" fmla="*/ 2147483647 h 176"/>
              <a:gd name="T34" fmla="*/ 2147483647 w 109"/>
              <a:gd name="T35" fmla="*/ 2147483647 h 176"/>
              <a:gd name="T36" fmla="*/ 2147483647 w 109"/>
              <a:gd name="T37" fmla="*/ 2147483647 h 176"/>
              <a:gd name="T38" fmla="*/ 0 w 109"/>
              <a:gd name="T39" fmla="*/ 2147483647 h 17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9"/>
              <a:gd name="T61" fmla="*/ 0 h 176"/>
              <a:gd name="T62" fmla="*/ 109 w 109"/>
              <a:gd name="T63" fmla="*/ 176 h 17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9" h="176">
                <a:moveTo>
                  <a:pt x="0" y="168"/>
                </a:moveTo>
                <a:lnTo>
                  <a:pt x="50" y="176"/>
                </a:lnTo>
                <a:lnTo>
                  <a:pt x="76" y="144"/>
                </a:lnTo>
                <a:lnTo>
                  <a:pt x="76" y="112"/>
                </a:lnTo>
                <a:lnTo>
                  <a:pt x="109" y="96"/>
                </a:lnTo>
                <a:lnTo>
                  <a:pt x="92" y="72"/>
                </a:lnTo>
                <a:lnTo>
                  <a:pt x="109" y="64"/>
                </a:lnTo>
                <a:lnTo>
                  <a:pt x="101" y="8"/>
                </a:lnTo>
                <a:lnTo>
                  <a:pt x="84" y="0"/>
                </a:lnTo>
                <a:lnTo>
                  <a:pt x="67" y="16"/>
                </a:lnTo>
                <a:lnTo>
                  <a:pt x="59" y="48"/>
                </a:lnTo>
                <a:lnTo>
                  <a:pt x="42" y="16"/>
                </a:lnTo>
                <a:lnTo>
                  <a:pt x="8" y="40"/>
                </a:lnTo>
                <a:lnTo>
                  <a:pt x="0" y="48"/>
                </a:lnTo>
                <a:lnTo>
                  <a:pt x="8" y="72"/>
                </a:lnTo>
                <a:lnTo>
                  <a:pt x="42" y="88"/>
                </a:lnTo>
                <a:lnTo>
                  <a:pt x="50" y="112"/>
                </a:lnTo>
                <a:lnTo>
                  <a:pt x="33" y="144"/>
                </a:lnTo>
                <a:lnTo>
                  <a:pt x="8" y="136"/>
                </a:lnTo>
                <a:lnTo>
                  <a:pt x="0" y="168"/>
                </a:lnTo>
                <a:close/>
              </a:path>
            </a:pathLst>
          </a:cu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0" name="Freeform 22"/>
          <p:cNvSpPr>
            <a:spLocks noChangeAspect="1"/>
          </p:cNvSpPr>
          <p:nvPr/>
        </p:nvSpPr>
        <p:spPr bwMode="auto">
          <a:xfrm>
            <a:off x="6716713" y="6042025"/>
            <a:ext cx="449262" cy="285750"/>
          </a:xfrm>
          <a:custGeom>
            <a:avLst/>
            <a:gdLst>
              <a:gd name="T0" fmla="*/ 0 w 328"/>
              <a:gd name="T1" fmla="*/ 2147483647 h 208"/>
              <a:gd name="T2" fmla="*/ 0 w 328"/>
              <a:gd name="T3" fmla="*/ 2147483647 h 208"/>
              <a:gd name="T4" fmla="*/ 2147483647 w 328"/>
              <a:gd name="T5" fmla="*/ 2147483647 h 208"/>
              <a:gd name="T6" fmla="*/ 2147483647 w 328"/>
              <a:gd name="T7" fmla="*/ 2147483647 h 208"/>
              <a:gd name="T8" fmla="*/ 2147483647 w 328"/>
              <a:gd name="T9" fmla="*/ 2147483647 h 208"/>
              <a:gd name="T10" fmla="*/ 2147483647 w 328"/>
              <a:gd name="T11" fmla="*/ 2147483647 h 208"/>
              <a:gd name="T12" fmla="*/ 2147483647 w 328"/>
              <a:gd name="T13" fmla="*/ 2147483647 h 208"/>
              <a:gd name="T14" fmla="*/ 2147483647 w 328"/>
              <a:gd name="T15" fmla="*/ 2147483647 h 208"/>
              <a:gd name="T16" fmla="*/ 2147483647 w 328"/>
              <a:gd name="T17" fmla="*/ 2147483647 h 208"/>
              <a:gd name="T18" fmla="*/ 2147483647 w 328"/>
              <a:gd name="T19" fmla="*/ 2147483647 h 208"/>
              <a:gd name="T20" fmla="*/ 2147483647 w 328"/>
              <a:gd name="T21" fmla="*/ 2147483647 h 208"/>
              <a:gd name="T22" fmla="*/ 2147483647 w 328"/>
              <a:gd name="T23" fmla="*/ 2147483647 h 208"/>
              <a:gd name="T24" fmla="*/ 2147483647 w 328"/>
              <a:gd name="T25" fmla="*/ 2147483647 h 208"/>
              <a:gd name="T26" fmla="*/ 2147483647 w 328"/>
              <a:gd name="T27" fmla="*/ 2147483647 h 208"/>
              <a:gd name="T28" fmla="*/ 2147483647 w 328"/>
              <a:gd name="T29" fmla="*/ 2147483647 h 208"/>
              <a:gd name="T30" fmla="*/ 2147483647 w 328"/>
              <a:gd name="T31" fmla="*/ 2147483647 h 208"/>
              <a:gd name="T32" fmla="*/ 2147483647 w 328"/>
              <a:gd name="T33" fmla="*/ 0 h 208"/>
              <a:gd name="T34" fmla="*/ 2147483647 w 328"/>
              <a:gd name="T35" fmla="*/ 2147483647 h 208"/>
              <a:gd name="T36" fmla="*/ 2147483647 w 328"/>
              <a:gd name="T37" fmla="*/ 2147483647 h 208"/>
              <a:gd name="T38" fmla="*/ 2147483647 w 328"/>
              <a:gd name="T39" fmla="*/ 2147483647 h 208"/>
              <a:gd name="T40" fmla="*/ 2147483647 w 328"/>
              <a:gd name="T41" fmla="*/ 2147483647 h 208"/>
              <a:gd name="T42" fmla="*/ 2147483647 w 328"/>
              <a:gd name="T43" fmla="*/ 2147483647 h 208"/>
              <a:gd name="T44" fmla="*/ 2147483647 w 328"/>
              <a:gd name="T45" fmla="*/ 2147483647 h 208"/>
              <a:gd name="T46" fmla="*/ 2147483647 w 328"/>
              <a:gd name="T47" fmla="*/ 2147483647 h 208"/>
              <a:gd name="T48" fmla="*/ 2147483647 w 328"/>
              <a:gd name="T49" fmla="*/ 2147483647 h 208"/>
              <a:gd name="T50" fmla="*/ 2147483647 w 328"/>
              <a:gd name="T51" fmla="*/ 2147483647 h 208"/>
              <a:gd name="T52" fmla="*/ 2147483647 w 328"/>
              <a:gd name="T53" fmla="*/ 2147483647 h 208"/>
              <a:gd name="T54" fmla="*/ 2147483647 w 328"/>
              <a:gd name="T55" fmla="*/ 2147483647 h 208"/>
              <a:gd name="T56" fmla="*/ 2147483647 w 328"/>
              <a:gd name="T57" fmla="*/ 2147483647 h 208"/>
              <a:gd name="T58" fmla="*/ 2147483647 w 328"/>
              <a:gd name="T59" fmla="*/ 2147483647 h 208"/>
              <a:gd name="T60" fmla="*/ 2147483647 w 328"/>
              <a:gd name="T61" fmla="*/ 2147483647 h 208"/>
              <a:gd name="T62" fmla="*/ 2147483647 w 328"/>
              <a:gd name="T63" fmla="*/ 2147483647 h 208"/>
              <a:gd name="T64" fmla="*/ 2147483647 w 328"/>
              <a:gd name="T65" fmla="*/ 2147483647 h 208"/>
              <a:gd name="T66" fmla="*/ 2147483647 w 328"/>
              <a:gd name="T67" fmla="*/ 2147483647 h 208"/>
              <a:gd name="T68" fmla="*/ 2147483647 w 328"/>
              <a:gd name="T69" fmla="*/ 2147483647 h 208"/>
              <a:gd name="T70" fmla="*/ 2147483647 w 328"/>
              <a:gd name="T71" fmla="*/ 2147483647 h 208"/>
              <a:gd name="T72" fmla="*/ 2147483647 w 328"/>
              <a:gd name="T73" fmla="*/ 2147483647 h 208"/>
              <a:gd name="T74" fmla="*/ 0 w 328"/>
              <a:gd name="T75" fmla="*/ 2147483647 h 20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28"/>
              <a:gd name="T115" fmla="*/ 0 h 208"/>
              <a:gd name="T116" fmla="*/ 328 w 328"/>
              <a:gd name="T117" fmla="*/ 208 h 20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28" h="208">
                <a:moveTo>
                  <a:pt x="0" y="80"/>
                </a:moveTo>
                <a:lnTo>
                  <a:pt x="0" y="56"/>
                </a:lnTo>
                <a:lnTo>
                  <a:pt x="25" y="32"/>
                </a:lnTo>
                <a:lnTo>
                  <a:pt x="50" y="48"/>
                </a:lnTo>
                <a:lnTo>
                  <a:pt x="67" y="32"/>
                </a:lnTo>
                <a:lnTo>
                  <a:pt x="92" y="24"/>
                </a:lnTo>
                <a:lnTo>
                  <a:pt x="101" y="32"/>
                </a:lnTo>
                <a:lnTo>
                  <a:pt x="117" y="40"/>
                </a:lnTo>
                <a:lnTo>
                  <a:pt x="134" y="48"/>
                </a:lnTo>
                <a:lnTo>
                  <a:pt x="160" y="40"/>
                </a:lnTo>
                <a:lnTo>
                  <a:pt x="210" y="40"/>
                </a:lnTo>
                <a:lnTo>
                  <a:pt x="235" y="32"/>
                </a:lnTo>
                <a:lnTo>
                  <a:pt x="252" y="16"/>
                </a:lnTo>
                <a:lnTo>
                  <a:pt x="261" y="16"/>
                </a:lnTo>
                <a:lnTo>
                  <a:pt x="286" y="24"/>
                </a:lnTo>
                <a:lnTo>
                  <a:pt x="294" y="8"/>
                </a:lnTo>
                <a:lnTo>
                  <a:pt x="320" y="0"/>
                </a:lnTo>
                <a:lnTo>
                  <a:pt x="328" y="16"/>
                </a:lnTo>
                <a:lnTo>
                  <a:pt x="311" y="56"/>
                </a:lnTo>
                <a:lnTo>
                  <a:pt x="303" y="80"/>
                </a:lnTo>
                <a:lnTo>
                  <a:pt x="286" y="104"/>
                </a:lnTo>
                <a:lnTo>
                  <a:pt x="286" y="112"/>
                </a:lnTo>
                <a:lnTo>
                  <a:pt x="303" y="128"/>
                </a:lnTo>
                <a:lnTo>
                  <a:pt x="320" y="160"/>
                </a:lnTo>
                <a:lnTo>
                  <a:pt x="303" y="176"/>
                </a:lnTo>
                <a:lnTo>
                  <a:pt x="303" y="208"/>
                </a:lnTo>
                <a:lnTo>
                  <a:pt x="269" y="200"/>
                </a:lnTo>
                <a:lnTo>
                  <a:pt x="227" y="192"/>
                </a:lnTo>
                <a:lnTo>
                  <a:pt x="202" y="152"/>
                </a:lnTo>
                <a:lnTo>
                  <a:pt x="168" y="160"/>
                </a:lnTo>
                <a:lnTo>
                  <a:pt x="143" y="144"/>
                </a:lnTo>
                <a:lnTo>
                  <a:pt x="126" y="128"/>
                </a:lnTo>
                <a:lnTo>
                  <a:pt x="109" y="128"/>
                </a:lnTo>
                <a:lnTo>
                  <a:pt x="84" y="112"/>
                </a:lnTo>
                <a:lnTo>
                  <a:pt x="67" y="112"/>
                </a:lnTo>
                <a:lnTo>
                  <a:pt x="50" y="96"/>
                </a:lnTo>
                <a:lnTo>
                  <a:pt x="25" y="104"/>
                </a:lnTo>
                <a:lnTo>
                  <a:pt x="0" y="80"/>
                </a:lnTo>
                <a:close/>
              </a:path>
            </a:pathLst>
          </a:cu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3"/>
          <p:cNvSpPr>
            <a:spLocks noChangeAspect="1"/>
          </p:cNvSpPr>
          <p:nvPr/>
        </p:nvSpPr>
        <p:spPr bwMode="auto">
          <a:xfrm>
            <a:off x="8428038" y="6251575"/>
            <a:ext cx="427037" cy="98425"/>
          </a:xfrm>
          <a:custGeom>
            <a:avLst/>
            <a:gdLst>
              <a:gd name="T0" fmla="*/ 0 w 311"/>
              <a:gd name="T1" fmla="*/ 2147483647 h 72"/>
              <a:gd name="T2" fmla="*/ 2147483647 w 311"/>
              <a:gd name="T3" fmla="*/ 2147483647 h 72"/>
              <a:gd name="T4" fmla="*/ 2147483647 w 311"/>
              <a:gd name="T5" fmla="*/ 2147483647 h 72"/>
              <a:gd name="T6" fmla="*/ 2147483647 w 311"/>
              <a:gd name="T7" fmla="*/ 2147483647 h 72"/>
              <a:gd name="T8" fmla="*/ 2147483647 w 311"/>
              <a:gd name="T9" fmla="*/ 2147483647 h 72"/>
              <a:gd name="T10" fmla="*/ 2147483647 w 311"/>
              <a:gd name="T11" fmla="*/ 2147483647 h 72"/>
              <a:gd name="T12" fmla="*/ 2147483647 w 311"/>
              <a:gd name="T13" fmla="*/ 2147483647 h 72"/>
              <a:gd name="T14" fmla="*/ 2147483647 w 311"/>
              <a:gd name="T15" fmla="*/ 2147483647 h 72"/>
              <a:gd name="T16" fmla="*/ 2147483647 w 311"/>
              <a:gd name="T17" fmla="*/ 2147483647 h 72"/>
              <a:gd name="T18" fmla="*/ 2147483647 w 311"/>
              <a:gd name="T19" fmla="*/ 2147483647 h 72"/>
              <a:gd name="T20" fmla="*/ 2147483647 w 311"/>
              <a:gd name="T21" fmla="*/ 2147483647 h 72"/>
              <a:gd name="T22" fmla="*/ 2147483647 w 311"/>
              <a:gd name="T23" fmla="*/ 2147483647 h 72"/>
              <a:gd name="T24" fmla="*/ 2147483647 w 311"/>
              <a:gd name="T25" fmla="*/ 0 h 72"/>
              <a:gd name="T26" fmla="*/ 2147483647 w 311"/>
              <a:gd name="T27" fmla="*/ 2147483647 h 72"/>
              <a:gd name="T28" fmla="*/ 2147483647 w 311"/>
              <a:gd name="T29" fmla="*/ 2147483647 h 72"/>
              <a:gd name="T30" fmla="*/ 2147483647 w 311"/>
              <a:gd name="T31" fmla="*/ 2147483647 h 72"/>
              <a:gd name="T32" fmla="*/ 2147483647 w 311"/>
              <a:gd name="T33" fmla="*/ 2147483647 h 72"/>
              <a:gd name="T34" fmla="*/ 2147483647 w 311"/>
              <a:gd name="T35" fmla="*/ 2147483647 h 72"/>
              <a:gd name="T36" fmla="*/ 2147483647 w 311"/>
              <a:gd name="T37" fmla="*/ 2147483647 h 72"/>
              <a:gd name="T38" fmla="*/ 2147483647 w 311"/>
              <a:gd name="T39" fmla="*/ 2147483647 h 72"/>
              <a:gd name="T40" fmla="*/ 2147483647 w 311"/>
              <a:gd name="T41" fmla="*/ 2147483647 h 72"/>
              <a:gd name="T42" fmla="*/ 2147483647 w 311"/>
              <a:gd name="T43" fmla="*/ 2147483647 h 72"/>
              <a:gd name="T44" fmla="*/ 2147483647 w 311"/>
              <a:gd name="T45" fmla="*/ 2147483647 h 72"/>
              <a:gd name="T46" fmla="*/ 2147483647 w 311"/>
              <a:gd name="T47" fmla="*/ 2147483647 h 72"/>
              <a:gd name="T48" fmla="*/ 2147483647 w 311"/>
              <a:gd name="T49" fmla="*/ 2147483647 h 72"/>
              <a:gd name="T50" fmla="*/ 2147483647 w 311"/>
              <a:gd name="T51" fmla="*/ 0 h 72"/>
              <a:gd name="T52" fmla="*/ 2147483647 w 311"/>
              <a:gd name="T53" fmla="*/ 2147483647 h 72"/>
              <a:gd name="T54" fmla="*/ 0 w 311"/>
              <a:gd name="T55" fmla="*/ 2147483647 h 7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11"/>
              <a:gd name="T85" fmla="*/ 0 h 72"/>
              <a:gd name="T86" fmla="*/ 311 w 311"/>
              <a:gd name="T87" fmla="*/ 72 h 7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11" h="72">
                <a:moveTo>
                  <a:pt x="0" y="24"/>
                </a:moveTo>
                <a:lnTo>
                  <a:pt x="8" y="56"/>
                </a:lnTo>
                <a:lnTo>
                  <a:pt x="33" y="64"/>
                </a:lnTo>
                <a:lnTo>
                  <a:pt x="67" y="64"/>
                </a:lnTo>
                <a:lnTo>
                  <a:pt x="126" y="56"/>
                </a:lnTo>
                <a:lnTo>
                  <a:pt x="143" y="56"/>
                </a:lnTo>
                <a:lnTo>
                  <a:pt x="143" y="72"/>
                </a:lnTo>
                <a:lnTo>
                  <a:pt x="193" y="72"/>
                </a:lnTo>
                <a:lnTo>
                  <a:pt x="219" y="56"/>
                </a:lnTo>
                <a:lnTo>
                  <a:pt x="252" y="56"/>
                </a:lnTo>
                <a:lnTo>
                  <a:pt x="278" y="40"/>
                </a:lnTo>
                <a:lnTo>
                  <a:pt x="311" y="32"/>
                </a:lnTo>
                <a:lnTo>
                  <a:pt x="311" y="0"/>
                </a:lnTo>
                <a:lnTo>
                  <a:pt x="286" y="16"/>
                </a:lnTo>
                <a:lnTo>
                  <a:pt x="269" y="24"/>
                </a:lnTo>
                <a:lnTo>
                  <a:pt x="252" y="24"/>
                </a:lnTo>
                <a:lnTo>
                  <a:pt x="244" y="8"/>
                </a:lnTo>
                <a:lnTo>
                  <a:pt x="219" y="16"/>
                </a:lnTo>
                <a:lnTo>
                  <a:pt x="168" y="24"/>
                </a:lnTo>
                <a:lnTo>
                  <a:pt x="168" y="8"/>
                </a:lnTo>
                <a:lnTo>
                  <a:pt x="84" y="40"/>
                </a:lnTo>
                <a:lnTo>
                  <a:pt x="75" y="16"/>
                </a:lnTo>
                <a:lnTo>
                  <a:pt x="59" y="8"/>
                </a:lnTo>
                <a:lnTo>
                  <a:pt x="59" y="24"/>
                </a:lnTo>
                <a:lnTo>
                  <a:pt x="33" y="24"/>
                </a:lnTo>
                <a:lnTo>
                  <a:pt x="16" y="0"/>
                </a:lnTo>
                <a:lnTo>
                  <a:pt x="16" y="16"/>
                </a:lnTo>
                <a:lnTo>
                  <a:pt x="0" y="2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13332" name="Freeform 24"/>
          <p:cNvSpPr>
            <a:spLocks noChangeAspect="1"/>
          </p:cNvSpPr>
          <p:nvPr/>
        </p:nvSpPr>
        <p:spPr bwMode="auto">
          <a:xfrm>
            <a:off x="6092825" y="5581650"/>
            <a:ext cx="230188" cy="395288"/>
          </a:xfrm>
          <a:custGeom>
            <a:avLst/>
            <a:gdLst>
              <a:gd name="T0" fmla="*/ 0 w 168"/>
              <a:gd name="T1" fmla="*/ 2147483647 h 288"/>
              <a:gd name="T2" fmla="*/ 2147483647 w 168"/>
              <a:gd name="T3" fmla="*/ 2147483647 h 288"/>
              <a:gd name="T4" fmla="*/ 2147483647 w 168"/>
              <a:gd name="T5" fmla="*/ 2147483647 h 288"/>
              <a:gd name="T6" fmla="*/ 2147483647 w 168"/>
              <a:gd name="T7" fmla="*/ 2147483647 h 288"/>
              <a:gd name="T8" fmla="*/ 2147483647 w 168"/>
              <a:gd name="T9" fmla="*/ 0 h 288"/>
              <a:gd name="T10" fmla="*/ 2147483647 w 168"/>
              <a:gd name="T11" fmla="*/ 2147483647 h 288"/>
              <a:gd name="T12" fmla="*/ 2147483647 w 168"/>
              <a:gd name="T13" fmla="*/ 2147483647 h 288"/>
              <a:gd name="T14" fmla="*/ 2147483647 w 168"/>
              <a:gd name="T15" fmla="*/ 2147483647 h 288"/>
              <a:gd name="T16" fmla="*/ 2147483647 w 168"/>
              <a:gd name="T17" fmla="*/ 2147483647 h 288"/>
              <a:gd name="T18" fmla="*/ 2147483647 w 168"/>
              <a:gd name="T19" fmla="*/ 2147483647 h 288"/>
              <a:gd name="T20" fmla="*/ 2147483647 w 168"/>
              <a:gd name="T21" fmla="*/ 2147483647 h 288"/>
              <a:gd name="T22" fmla="*/ 2147483647 w 168"/>
              <a:gd name="T23" fmla="*/ 2147483647 h 288"/>
              <a:gd name="T24" fmla="*/ 2147483647 w 168"/>
              <a:gd name="T25" fmla="*/ 2147483647 h 288"/>
              <a:gd name="T26" fmla="*/ 2147483647 w 168"/>
              <a:gd name="T27" fmla="*/ 2147483647 h 288"/>
              <a:gd name="T28" fmla="*/ 2147483647 w 168"/>
              <a:gd name="T29" fmla="*/ 2147483647 h 288"/>
              <a:gd name="T30" fmla="*/ 2147483647 w 168"/>
              <a:gd name="T31" fmla="*/ 2147483647 h 288"/>
              <a:gd name="T32" fmla="*/ 2147483647 w 168"/>
              <a:gd name="T33" fmla="*/ 2147483647 h 288"/>
              <a:gd name="T34" fmla="*/ 2147483647 w 168"/>
              <a:gd name="T35" fmla="*/ 2147483647 h 288"/>
              <a:gd name="T36" fmla="*/ 2147483647 w 168"/>
              <a:gd name="T37" fmla="*/ 2147483647 h 288"/>
              <a:gd name="T38" fmla="*/ 2147483647 w 168"/>
              <a:gd name="T39" fmla="*/ 2147483647 h 288"/>
              <a:gd name="T40" fmla="*/ 2147483647 w 168"/>
              <a:gd name="T41" fmla="*/ 2147483647 h 288"/>
              <a:gd name="T42" fmla="*/ 2147483647 w 168"/>
              <a:gd name="T43" fmla="*/ 2147483647 h 288"/>
              <a:gd name="T44" fmla="*/ 2147483647 w 168"/>
              <a:gd name="T45" fmla="*/ 2147483647 h 288"/>
              <a:gd name="T46" fmla="*/ 0 w 168"/>
              <a:gd name="T47" fmla="*/ 2147483647 h 288"/>
              <a:gd name="T48" fmla="*/ 0 w 168"/>
              <a:gd name="T49" fmla="*/ 2147483647 h 28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68"/>
              <a:gd name="T76" fmla="*/ 0 h 288"/>
              <a:gd name="T77" fmla="*/ 168 w 168"/>
              <a:gd name="T78" fmla="*/ 288 h 28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68" h="288">
                <a:moveTo>
                  <a:pt x="0" y="40"/>
                </a:moveTo>
                <a:lnTo>
                  <a:pt x="33" y="48"/>
                </a:lnTo>
                <a:lnTo>
                  <a:pt x="59" y="40"/>
                </a:lnTo>
                <a:lnTo>
                  <a:pt x="101" y="8"/>
                </a:lnTo>
                <a:lnTo>
                  <a:pt x="109" y="0"/>
                </a:lnTo>
                <a:lnTo>
                  <a:pt x="143" y="16"/>
                </a:lnTo>
                <a:lnTo>
                  <a:pt x="143" y="32"/>
                </a:lnTo>
                <a:lnTo>
                  <a:pt x="168" y="96"/>
                </a:lnTo>
                <a:lnTo>
                  <a:pt x="151" y="120"/>
                </a:lnTo>
                <a:lnTo>
                  <a:pt x="168" y="152"/>
                </a:lnTo>
                <a:lnTo>
                  <a:pt x="143" y="256"/>
                </a:lnTo>
                <a:lnTo>
                  <a:pt x="117" y="248"/>
                </a:lnTo>
                <a:lnTo>
                  <a:pt x="92" y="248"/>
                </a:lnTo>
                <a:lnTo>
                  <a:pt x="84" y="264"/>
                </a:lnTo>
                <a:lnTo>
                  <a:pt x="67" y="280"/>
                </a:lnTo>
                <a:lnTo>
                  <a:pt x="42" y="288"/>
                </a:lnTo>
                <a:lnTo>
                  <a:pt x="25" y="248"/>
                </a:lnTo>
                <a:lnTo>
                  <a:pt x="25" y="200"/>
                </a:lnTo>
                <a:lnTo>
                  <a:pt x="33" y="176"/>
                </a:lnTo>
                <a:lnTo>
                  <a:pt x="25" y="160"/>
                </a:lnTo>
                <a:lnTo>
                  <a:pt x="33" y="136"/>
                </a:lnTo>
                <a:lnTo>
                  <a:pt x="33" y="112"/>
                </a:lnTo>
                <a:lnTo>
                  <a:pt x="25" y="80"/>
                </a:lnTo>
                <a:lnTo>
                  <a:pt x="0" y="72"/>
                </a:lnTo>
                <a:lnTo>
                  <a:pt x="0" y="40"/>
                </a:lnTo>
                <a:close/>
              </a:path>
            </a:pathLst>
          </a:cu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3" name="Freeform 25"/>
          <p:cNvSpPr>
            <a:spLocks noChangeAspect="1"/>
          </p:cNvSpPr>
          <p:nvPr/>
        </p:nvSpPr>
        <p:spPr bwMode="auto">
          <a:xfrm>
            <a:off x="8428038" y="6251575"/>
            <a:ext cx="427037" cy="98425"/>
          </a:xfrm>
          <a:custGeom>
            <a:avLst/>
            <a:gdLst>
              <a:gd name="T0" fmla="*/ 0 w 311"/>
              <a:gd name="T1" fmla="*/ 2147483647 h 72"/>
              <a:gd name="T2" fmla="*/ 2147483647 w 311"/>
              <a:gd name="T3" fmla="*/ 2147483647 h 72"/>
              <a:gd name="T4" fmla="*/ 2147483647 w 311"/>
              <a:gd name="T5" fmla="*/ 2147483647 h 72"/>
              <a:gd name="T6" fmla="*/ 2147483647 w 311"/>
              <a:gd name="T7" fmla="*/ 2147483647 h 72"/>
              <a:gd name="T8" fmla="*/ 2147483647 w 311"/>
              <a:gd name="T9" fmla="*/ 2147483647 h 72"/>
              <a:gd name="T10" fmla="*/ 2147483647 w 311"/>
              <a:gd name="T11" fmla="*/ 2147483647 h 72"/>
              <a:gd name="T12" fmla="*/ 2147483647 w 311"/>
              <a:gd name="T13" fmla="*/ 2147483647 h 72"/>
              <a:gd name="T14" fmla="*/ 2147483647 w 311"/>
              <a:gd name="T15" fmla="*/ 2147483647 h 72"/>
              <a:gd name="T16" fmla="*/ 2147483647 w 311"/>
              <a:gd name="T17" fmla="*/ 2147483647 h 72"/>
              <a:gd name="T18" fmla="*/ 2147483647 w 311"/>
              <a:gd name="T19" fmla="*/ 2147483647 h 72"/>
              <a:gd name="T20" fmla="*/ 2147483647 w 311"/>
              <a:gd name="T21" fmla="*/ 2147483647 h 72"/>
              <a:gd name="T22" fmla="*/ 2147483647 w 311"/>
              <a:gd name="T23" fmla="*/ 2147483647 h 72"/>
              <a:gd name="T24" fmla="*/ 2147483647 w 311"/>
              <a:gd name="T25" fmla="*/ 0 h 72"/>
              <a:gd name="T26" fmla="*/ 2147483647 w 311"/>
              <a:gd name="T27" fmla="*/ 2147483647 h 72"/>
              <a:gd name="T28" fmla="*/ 2147483647 w 311"/>
              <a:gd name="T29" fmla="*/ 2147483647 h 72"/>
              <a:gd name="T30" fmla="*/ 2147483647 w 311"/>
              <a:gd name="T31" fmla="*/ 2147483647 h 72"/>
              <a:gd name="T32" fmla="*/ 2147483647 w 311"/>
              <a:gd name="T33" fmla="*/ 2147483647 h 72"/>
              <a:gd name="T34" fmla="*/ 2147483647 w 311"/>
              <a:gd name="T35" fmla="*/ 2147483647 h 72"/>
              <a:gd name="T36" fmla="*/ 2147483647 w 311"/>
              <a:gd name="T37" fmla="*/ 2147483647 h 72"/>
              <a:gd name="T38" fmla="*/ 2147483647 w 311"/>
              <a:gd name="T39" fmla="*/ 2147483647 h 72"/>
              <a:gd name="T40" fmla="*/ 2147483647 w 311"/>
              <a:gd name="T41" fmla="*/ 2147483647 h 72"/>
              <a:gd name="T42" fmla="*/ 2147483647 w 311"/>
              <a:gd name="T43" fmla="*/ 2147483647 h 72"/>
              <a:gd name="T44" fmla="*/ 2147483647 w 311"/>
              <a:gd name="T45" fmla="*/ 2147483647 h 72"/>
              <a:gd name="T46" fmla="*/ 2147483647 w 311"/>
              <a:gd name="T47" fmla="*/ 2147483647 h 72"/>
              <a:gd name="T48" fmla="*/ 2147483647 w 311"/>
              <a:gd name="T49" fmla="*/ 2147483647 h 72"/>
              <a:gd name="T50" fmla="*/ 2147483647 w 311"/>
              <a:gd name="T51" fmla="*/ 0 h 72"/>
              <a:gd name="T52" fmla="*/ 2147483647 w 311"/>
              <a:gd name="T53" fmla="*/ 2147483647 h 72"/>
              <a:gd name="T54" fmla="*/ 0 w 311"/>
              <a:gd name="T55" fmla="*/ 2147483647 h 7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11"/>
              <a:gd name="T85" fmla="*/ 0 h 72"/>
              <a:gd name="T86" fmla="*/ 311 w 311"/>
              <a:gd name="T87" fmla="*/ 72 h 7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11" h="72">
                <a:moveTo>
                  <a:pt x="0" y="24"/>
                </a:moveTo>
                <a:lnTo>
                  <a:pt x="8" y="56"/>
                </a:lnTo>
                <a:lnTo>
                  <a:pt x="33" y="64"/>
                </a:lnTo>
                <a:lnTo>
                  <a:pt x="67" y="64"/>
                </a:lnTo>
                <a:lnTo>
                  <a:pt x="126" y="56"/>
                </a:lnTo>
                <a:lnTo>
                  <a:pt x="143" y="56"/>
                </a:lnTo>
                <a:lnTo>
                  <a:pt x="143" y="72"/>
                </a:lnTo>
                <a:lnTo>
                  <a:pt x="193" y="72"/>
                </a:lnTo>
                <a:lnTo>
                  <a:pt x="219" y="56"/>
                </a:lnTo>
                <a:lnTo>
                  <a:pt x="252" y="56"/>
                </a:lnTo>
                <a:lnTo>
                  <a:pt x="278" y="40"/>
                </a:lnTo>
                <a:lnTo>
                  <a:pt x="311" y="32"/>
                </a:lnTo>
                <a:lnTo>
                  <a:pt x="311" y="0"/>
                </a:lnTo>
                <a:lnTo>
                  <a:pt x="286" y="16"/>
                </a:lnTo>
                <a:lnTo>
                  <a:pt x="269" y="24"/>
                </a:lnTo>
                <a:lnTo>
                  <a:pt x="252" y="24"/>
                </a:lnTo>
                <a:lnTo>
                  <a:pt x="244" y="8"/>
                </a:lnTo>
                <a:lnTo>
                  <a:pt x="219" y="16"/>
                </a:lnTo>
                <a:lnTo>
                  <a:pt x="168" y="24"/>
                </a:lnTo>
                <a:lnTo>
                  <a:pt x="168" y="8"/>
                </a:lnTo>
                <a:lnTo>
                  <a:pt x="84" y="40"/>
                </a:lnTo>
                <a:lnTo>
                  <a:pt x="75" y="16"/>
                </a:lnTo>
                <a:lnTo>
                  <a:pt x="59" y="8"/>
                </a:lnTo>
                <a:lnTo>
                  <a:pt x="59" y="24"/>
                </a:lnTo>
                <a:lnTo>
                  <a:pt x="33" y="24"/>
                </a:lnTo>
                <a:lnTo>
                  <a:pt x="16" y="0"/>
                </a:lnTo>
                <a:lnTo>
                  <a:pt x="16" y="16"/>
                </a:lnTo>
                <a:lnTo>
                  <a:pt x="0" y="24"/>
                </a:lnTo>
                <a:close/>
              </a:path>
            </a:pathLst>
          </a:custGeom>
          <a:solidFill>
            <a:srgbClr val="99CCFF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4" name="Freeform 26"/>
          <p:cNvSpPr>
            <a:spLocks noChangeAspect="1"/>
          </p:cNvSpPr>
          <p:nvPr/>
        </p:nvSpPr>
        <p:spPr bwMode="auto">
          <a:xfrm>
            <a:off x="6092825" y="5581650"/>
            <a:ext cx="230188" cy="395288"/>
          </a:xfrm>
          <a:custGeom>
            <a:avLst/>
            <a:gdLst>
              <a:gd name="T0" fmla="*/ 0 w 168"/>
              <a:gd name="T1" fmla="*/ 2147483647 h 288"/>
              <a:gd name="T2" fmla="*/ 2147483647 w 168"/>
              <a:gd name="T3" fmla="*/ 2147483647 h 288"/>
              <a:gd name="T4" fmla="*/ 2147483647 w 168"/>
              <a:gd name="T5" fmla="*/ 2147483647 h 288"/>
              <a:gd name="T6" fmla="*/ 2147483647 w 168"/>
              <a:gd name="T7" fmla="*/ 2147483647 h 288"/>
              <a:gd name="T8" fmla="*/ 2147483647 w 168"/>
              <a:gd name="T9" fmla="*/ 0 h 288"/>
              <a:gd name="T10" fmla="*/ 2147483647 w 168"/>
              <a:gd name="T11" fmla="*/ 2147483647 h 288"/>
              <a:gd name="T12" fmla="*/ 2147483647 w 168"/>
              <a:gd name="T13" fmla="*/ 2147483647 h 288"/>
              <a:gd name="T14" fmla="*/ 2147483647 w 168"/>
              <a:gd name="T15" fmla="*/ 2147483647 h 288"/>
              <a:gd name="T16" fmla="*/ 2147483647 w 168"/>
              <a:gd name="T17" fmla="*/ 2147483647 h 288"/>
              <a:gd name="T18" fmla="*/ 2147483647 w 168"/>
              <a:gd name="T19" fmla="*/ 2147483647 h 288"/>
              <a:gd name="T20" fmla="*/ 2147483647 w 168"/>
              <a:gd name="T21" fmla="*/ 2147483647 h 288"/>
              <a:gd name="T22" fmla="*/ 2147483647 w 168"/>
              <a:gd name="T23" fmla="*/ 2147483647 h 288"/>
              <a:gd name="T24" fmla="*/ 2147483647 w 168"/>
              <a:gd name="T25" fmla="*/ 2147483647 h 288"/>
              <a:gd name="T26" fmla="*/ 2147483647 w 168"/>
              <a:gd name="T27" fmla="*/ 2147483647 h 288"/>
              <a:gd name="T28" fmla="*/ 2147483647 w 168"/>
              <a:gd name="T29" fmla="*/ 2147483647 h 288"/>
              <a:gd name="T30" fmla="*/ 2147483647 w 168"/>
              <a:gd name="T31" fmla="*/ 2147483647 h 288"/>
              <a:gd name="T32" fmla="*/ 2147483647 w 168"/>
              <a:gd name="T33" fmla="*/ 2147483647 h 288"/>
              <a:gd name="T34" fmla="*/ 2147483647 w 168"/>
              <a:gd name="T35" fmla="*/ 2147483647 h 288"/>
              <a:gd name="T36" fmla="*/ 2147483647 w 168"/>
              <a:gd name="T37" fmla="*/ 2147483647 h 288"/>
              <a:gd name="T38" fmla="*/ 2147483647 w 168"/>
              <a:gd name="T39" fmla="*/ 2147483647 h 288"/>
              <a:gd name="T40" fmla="*/ 2147483647 w 168"/>
              <a:gd name="T41" fmla="*/ 2147483647 h 288"/>
              <a:gd name="T42" fmla="*/ 2147483647 w 168"/>
              <a:gd name="T43" fmla="*/ 2147483647 h 288"/>
              <a:gd name="T44" fmla="*/ 2147483647 w 168"/>
              <a:gd name="T45" fmla="*/ 2147483647 h 288"/>
              <a:gd name="T46" fmla="*/ 0 w 168"/>
              <a:gd name="T47" fmla="*/ 2147483647 h 288"/>
              <a:gd name="T48" fmla="*/ 0 w 168"/>
              <a:gd name="T49" fmla="*/ 2147483647 h 28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68"/>
              <a:gd name="T76" fmla="*/ 0 h 288"/>
              <a:gd name="T77" fmla="*/ 168 w 168"/>
              <a:gd name="T78" fmla="*/ 288 h 28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68" h="288">
                <a:moveTo>
                  <a:pt x="0" y="40"/>
                </a:moveTo>
                <a:lnTo>
                  <a:pt x="33" y="48"/>
                </a:lnTo>
                <a:lnTo>
                  <a:pt x="59" y="40"/>
                </a:lnTo>
                <a:lnTo>
                  <a:pt x="101" y="8"/>
                </a:lnTo>
                <a:lnTo>
                  <a:pt x="109" y="0"/>
                </a:lnTo>
                <a:lnTo>
                  <a:pt x="143" y="16"/>
                </a:lnTo>
                <a:lnTo>
                  <a:pt x="143" y="32"/>
                </a:lnTo>
                <a:lnTo>
                  <a:pt x="168" y="96"/>
                </a:lnTo>
                <a:lnTo>
                  <a:pt x="151" y="120"/>
                </a:lnTo>
                <a:lnTo>
                  <a:pt x="168" y="152"/>
                </a:lnTo>
                <a:lnTo>
                  <a:pt x="143" y="256"/>
                </a:lnTo>
                <a:lnTo>
                  <a:pt x="117" y="248"/>
                </a:lnTo>
                <a:lnTo>
                  <a:pt x="92" y="248"/>
                </a:lnTo>
                <a:lnTo>
                  <a:pt x="84" y="264"/>
                </a:lnTo>
                <a:lnTo>
                  <a:pt x="67" y="280"/>
                </a:lnTo>
                <a:lnTo>
                  <a:pt x="42" y="288"/>
                </a:lnTo>
                <a:lnTo>
                  <a:pt x="25" y="248"/>
                </a:lnTo>
                <a:lnTo>
                  <a:pt x="25" y="200"/>
                </a:lnTo>
                <a:lnTo>
                  <a:pt x="33" y="176"/>
                </a:lnTo>
                <a:lnTo>
                  <a:pt x="25" y="160"/>
                </a:lnTo>
                <a:lnTo>
                  <a:pt x="33" y="136"/>
                </a:lnTo>
                <a:lnTo>
                  <a:pt x="33" y="112"/>
                </a:lnTo>
                <a:lnTo>
                  <a:pt x="25" y="80"/>
                </a:lnTo>
                <a:lnTo>
                  <a:pt x="0" y="72"/>
                </a:lnTo>
                <a:lnTo>
                  <a:pt x="0" y="40"/>
                </a:lnTo>
                <a:close/>
              </a:path>
            </a:pathLst>
          </a:cu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5" name="Freeform 27"/>
          <p:cNvSpPr>
            <a:spLocks noChangeAspect="1"/>
          </p:cNvSpPr>
          <p:nvPr/>
        </p:nvSpPr>
        <p:spPr bwMode="auto">
          <a:xfrm>
            <a:off x="6149975" y="5284788"/>
            <a:ext cx="138113" cy="263525"/>
          </a:xfrm>
          <a:custGeom>
            <a:avLst/>
            <a:gdLst>
              <a:gd name="T0" fmla="*/ 2147483647 w 101"/>
              <a:gd name="T1" fmla="*/ 2147483647 h 192"/>
              <a:gd name="T2" fmla="*/ 2147483647 w 101"/>
              <a:gd name="T3" fmla="*/ 0 h 192"/>
              <a:gd name="T4" fmla="*/ 2147483647 w 101"/>
              <a:gd name="T5" fmla="*/ 0 h 192"/>
              <a:gd name="T6" fmla="*/ 2147483647 w 101"/>
              <a:gd name="T7" fmla="*/ 2147483647 h 192"/>
              <a:gd name="T8" fmla="*/ 2147483647 w 101"/>
              <a:gd name="T9" fmla="*/ 2147483647 h 192"/>
              <a:gd name="T10" fmla="*/ 2147483647 w 101"/>
              <a:gd name="T11" fmla="*/ 2147483647 h 192"/>
              <a:gd name="T12" fmla="*/ 2147483647 w 101"/>
              <a:gd name="T13" fmla="*/ 2147483647 h 192"/>
              <a:gd name="T14" fmla="*/ 2147483647 w 101"/>
              <a:gd name="T15" fmla="*/ 2147483647 h 192"/>
              <a:gd name="T16" fmla="*/ 2147483647 w 101"/>
              <a:gd name="T17" fmla="*/ 2147483647 h 192"/>
              <a:gd name="T18" fmla="*/ 2147483647 w 101"/>
              <a:gd name="T19" fmla="*/ 2147483647 h 192"/>
              <a:gd name="T20" fmla="*/ 2147483647 w 101"/>
              <a:gd name="T21" fmla="*/ 2147483647 h 192"/>
              <a:gd name="T22" fmla="*/ 2147483647 w 101"/>
              <a:gd name="T23" fmla="*/ 2147483647 h 192"/>
              <a:gd name="T24" fmla="*/ 2147483647 w 101"/>
              <a:gd name="T25" fmla="*/ 2147483647 h 192"/>
              <a:gd name="T26" fmla="*/ 2147483647 w 101"/>
              <a:gd name="T27" fmla="*/ 2147483647 h 192"/>
              <a:gd name="T28" fmla="*/ 2147483647 w 101"/>
              <a:gd name="T29" fmla="*/ 2147483647 h 192"/>
              <a:gd name="T30" fmla="*/ 2147483647 w 101"/>
              <a:gd name="T31" fmla="*/ 2147483647 h 192"/>
              <a:gd name="T32" fmla="*/ 2147483647 w 101"/>
              <a:gd name="T33" fmla="*/ 2147483647 h 192"/>
              <a:gd name="T34" fmla="*/ 0 w 101"/>
              <a:gd name="T35" fmla="*/ 2147483647 h 192"/>
              <a:gd name="T36" fmla="*/ 2147483647 w 101"/>
              <a:gd name="T37" fmla="*/ 2147483647 h 192"/>
              <a:gd name="T38" fmla="*/ 2147483647 w 101"/>
              <a:gd name="T39" fmla="*/ 2147483647 h 192"/>
              <a:gd name="T40" fmla="*/ 2147483647 w 101"/>
              <a:gd name="T41" fmla="*/ 2147483647 h 192"/>
              <a:gd name="T42" fmla="*/ 2147483647 w 101"/>
              <a:gd name="T43" fmla="*/ 2147483647 h 19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1"/>
              <a:gd name="T67" fmla="*/ 0 h 192"/>
              <a:gd name="T68" fmla="*/ 101 w 101"/>
              <a:gd name="T69" fmla="*/ 192 h 19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1" h="192">
                <a:moveTo>
                  <a:pt x="75" y="32"/>
                </a:moveTo>
                <a:lnTo>
                  <a:pt x="75" y="0"/>
                </a:lnTo>
                <a:lnTo>
                  <a:pt x="92" y="0"/>
                </a:lnTo>
                <a:lnTo>
                  <a:pt x="92" y="40"/>
                </a:lnTo>
                <a:lnTo>
                  <a:pt x="101" y="56"/>
                </a:lnTo>
                <a:lnTo>
                  <a:pt x="101" y="104"/>
                </a:lnTo>
                <a:lnTo>
                  <a:pt x="92" y="120"/>
                </a:lnTo>
                <a:lnTo>
                  <a:pt x="92" y="152"/>
                </a:lnTo>
                <a:lnTo>
                  <a:pt x="67" y="192"/>
                </a:lnTo>
                <a:lnTo>
                  <a:pt x="50" y="192"/>
                </a:lnTo>
                <a:lnTo>
                  <a:pt x="25" y="176"/>
                </a:lnTo>
                <a:lnTo>
                  <a:pt x="33" y="160"/>
                </a:lnTo>
                <a:lnTo>
                  <a:pt x="17" y="152"/>
                </a:lnTo>
                <a:lnTo>
                  <a:pt x="33" y="136"/>
                </a:lnTo>
                <a:lnTo>
                  <a:pt x="8" y="128"/>
                </a:lnTo>
                <a:lnTo>
                  <a:pt x="25" y="112"/>
                </a:lnTo>
                <a:lnTo>
                  <a:pt x="8" y="96"/>
                </a:lnTo>
                <a:lnTo>
                  <a:pt x="0" y="72"/>
                </a:lnTo>
                <a:lnTo>
                  <a:pt x="17" y="64"/>
                </a:lnTo>
                <a:lnTo>
                  <a:pt x="17" y="48"/>
                </a:lnTo>
                <a:lnTo>
                  <a:pt x="42" y="40"/>
                </a:lnTo>
                <a:lnTo>
                  <a:pt x="75" y="32"/>
                </a:lnTo>
                <a:close/>
              </a:path>
            </a:pathLst>
          </a:cu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36" name="Freeform 28"/>
          <p:cNvSpPr>
            <a:spLocks noChangeAspect="1"/>
          </p:cNvSpPr>
          <p:nvPr/>
        </p:nvSpPr>
        <p:spPr bwMode="auto">
          <a:xfrm>
            <a:off x="6149975" y="5284788"/>
            <a:ext cx="138113" cy="263525"/>
          </a:xfrm>
          <a:custGeom>
            <a:avLst/>
            <a:gdLst>
              <a:gd name="T0" fmla="*/ 2147483647 w 101"/>
              <a:gd name="T1" fmla="*/ 2147483647 h 192"/>
              <a:gd name="T2" fmla="*/ 2147483647 w 101"/>
              <a:gd name="T3" fmla="*/ 0 h 192"/>
              <a:gd name="T4" fmla="*/ 2147483647 w 101"/>
              <a:gd name="T5" fmla="*/ 0 h 192"/>
              <a:gd name="T6" fmla="*/ 2147483647 w 101"/>
              <a:gd name="T7" fmla="*/ 2147483647 h 192"/>
              <a:gd name="T8" fmla="*/ 2147483647 w 101"/>
              <a:gd name="T9" fmla="*/ 2147483647 h 192"/>
              <a:gd name="T10" fmla="*/ 2147483647 w 101"/>
              <a:gd name="T11" fmla="*/ 2147483647 h 192"/>
              <a:gd name="T12" fmla="*/ 2147483647 w 101"/>
              <a:gd name="T13" fmla="*/ 2147483647 h 192"/>
              <a:gd name="T14" fmla="*/ 2147483647 w 101"/>
              <a:gd name="T15" fmla="*/ 2147483647 h 192"/>
              <a:gd name="T16" fmla="*/ 2147483647 w 101"/>
              <a:gd name="T17" fmla="*/ 2147483647 h 192"/>
              <a:gd name="T18" fmla="*/ 2147483647 w 101"/>
              <a:gd name="T19" fmla="*/ 2147483647 h 192"/>
              <a:gd name="T20" fmla="*/ 2147483647 w 101"/>
              <a:gd name="T21" fmla="*/ 2147483647 h 192"/>
              <a:gd name="T22" fmla="*/ 2147483647 w 101"/>
              <a:gd name="T23" fmla="*/ 2147483647 h 192"/>
              <a:gd name="T24" fmla="*/ 2147483647 w 101"/>
              <a:gd name="T25" fmla="*/ 2147483647 h 192"/>
              <a:gd name="T26" fmla="*/ 2147483647 w 101"/>
              <a:gd name="T27" fmla="*/ 2147483647 h 192"/>
              <a:gd name="T28" fmla="*/ 2147483647 w 101"/>
              <a:gd name="T29" fmla="*/ 2147483647 h 192"/>
              <a:gd name="T30" fmla="*/ 2147483647 w 101"/>
              <a:gd name="T31" fmla="*/ 2147483647 h 192"/>
              <a:gd name="T32" fmla="*/ 2147483647 w 101"/>
              <a:gd name="T33" fmla="*/ 2147483647 h 192"/>
              <a:gd name="T34" fmla="*/ 0 w 101"/>
              <a:gd name="T35" fmla="*/ 2147483647 h 192"/>
              <a:gd name="T36" fmla="*/ 2147483647 w 101"/>
              <a:gd name="T37" fmla="*/ 2147483647 h 192"/>
              <a:gd name="T38" fmla="*/ 2147483647 w 101"/>
              <a:gd name="T39" fmla="*/ 2147483647 h 192"/>
              <a:gd name="T40" fmla="*/ 2147483647 w 101"/>
              <a:gd name="T41" fmla="*/ 2147483647 h 192"/>
              <a:gd name="T42" fmla="*/ 2147483647 w 101"/>
              <a:gd name="T43" fmla="*/ 2147483647 h 19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1"/>
              <a:gd name="T67" fmla="*/ 0 h 192"/>
              <a:gd name="T68" fmla="*/ 101 w 101"/>
              <a:gd name="T69" fmla="*/ 192 h 19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1" h="192">
                <a:moveTo>
                  <a:pt x="75" y="32"/>
                </a:moveTo>
                <a:lnTo>
                  <a:pt x="75" y="0"/>
                </a:lnTo>
                <a:lnTo>
                  <a:pt x="92" y="0"/>
                </a:lnTo>
                <a:lnTo>
                  <a:pt x="92" y="40"/>
                </a:lnTo>
                <a:lnTo>
                  <a:pt x="101" y="56"/>
                </a:lnTo>
                <a:lnTo>
                  <a:pt x="101" y="104"/>
                </a:lnTo>
                <a:lnTo>
                  <a:pt x="92" y="120"/>
                </a:lnTo>
                <a:lnTo>
                  <a:pt x="92" y="152"/>
                </a:lnTo>
                <a:lnTo>
                  <a:pt x="67" y="192"/>
                </a:lnTo>
                <a:lnTo>
                  <a:pt x="50" y="192"/>
                </a:lnTo>
                <a:lnTo>
                  <a:pt x="25" y="176"/>
                </a:lnTo>
                <a:lnTo>
                  <a:pt x="33" y="160"/>
                </a:lnTo>
                <a:lnTo>
                  <a:pt x="17" y="152"/>
                </a:lnTo>
                <a:lnTo>
                  <a:pt x="33" y="136"/>
                </a:lnTo>
                <a:lnTo>
                  <a:pt x="8" y="128"/>
                </a:lnTo>
                <a:lnTo>
                  <a:pt x="25" y="112"/>
                </a:lnTo>
                <a:lnTo>
                  <a:pt x="8" y="96"/>
                </a:lnTo>
                <a:lnTo>
                  <a:pt x="0" y="72"/>
                </a:lnTo>
                <a:lnTo>
                  <a:pt x="17" y="64"/>
                </a:lnTo>
                <a:lnTo>
                  <a:pt x="17" y="48"/>
                </a:lnTo>
                <a:lnTo>
                  <a:pt x="42" y="40"/>
                </a:lnTo>
                <a:lnTo>
                  <a:pt x="75" y="32"/>
                </a:lnTo>
                <a:close/>
              </a:path>
            </a:pathLst>
          </a:custGeom>
          <a:solidFill>
            <a:srgbClr val="00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9"/>
          <p:cNvSpPr>
            <a:spLocks noChangeAspect="1"/>
          </p:cNvSpPr>
          <p:nvPr/>
        </p:nvSpPr>
        <p:spPr bwMode="auto">
          <a:xfrm>
            <a:off x="5918200" y="4614863"/>
            <a:ext cx="1619250" cy="1482725"/>
          </a:xfrm>
          <a:custGeom>
            <a:avLst/>
            <a:gdLst>
              <a:gd name="T0" fmla="*/ 2147483647 w 1180"/>
              <a:gd name="T1" fmla="*/ 2147483647 h 1080"/>
              <a:gd name="T2" fmla="*/ 2147483647 w 1180"/>
              <a:gd name="T3" fmla="*/ 2147483647 h 1080"/>
              <a:gd name="T4" fmla="*/ 2147483647 w 1180"/>
              <a:gd name="T5" fmla="*/ 2147483647 h 1080"/>
              <a:gd name="T6" fmla="*/ 2147483647 w 1180"/>
              <a:gd name="T7" fmla="*/ 2147483647 h 1080"/>
              <a:gd name="T8" fmla="*/ 2147483647 w 1180"/>
              <a:gd name="T9" fmla="*/ 2147483647 h 1080"/>
              <a:gd name="T10" fmla="*/ 2147483647 w 1180"/>
              <a:gd name="T11" fmla="*/ 2147483647 h 1080"/>
              <a:gd name="T12" fmla="*/ 2147483647 w 1180"/>
              <a:gd name="T13" fmla="*/ 2147483647 h 1080"/>
              <a:gd name="T14" fmla="*/ 2147483647 w 1180"/>
              <a:gd name="T15" fmla="*/ 2147483647 h 1080"/>
              <a:gd name="T16" fmla="*/ 2147483647 w 1180"/>
              <a:gd name="T17" fmla="*/ 2147483647 h 1080"/>
              <a:gd name="T18" fmla="*/ 2147483647 w 1180"/>
              <a:gd name="T19" fmla="*/ 2147483647 h 1080"/>
              <a:gd name="T20" fmla="*/ 2147483647 w 1180"/>
              <a:gd name="T21" fmla="*/ 2147483647 h 1080"/>
              <a:gd name="T22" fmla="*/ 2147483647 w 1180"/>
              <a:gd name="T23" fmla="*/ 2147483647 h 1080"/>
              <a:gd name="T24" fmla="*/ 2147483647 w 1180"/>
              <a:gd name="T25" fmla="*/ 2147483647 h 1080"/>
              <a:gd name="T26" fmla="*/ 2147483647 w 1180"/>
              <a:gd name="T27" fmla="*/ 2147483647 h 1080"/>
              <a:gd name="T28" fmla="*/ 2147483647 w 1180"/>
              <a:gd name="T29" fmla="*/ 0 h 1080"/>
              <a:gd name="T30" fmla="*/ 2147483647 w 1180"/>
              <a:gd name="T31" fmla="*/ 2147483647 h 1080"/>
              <a:gd name="T32" fmla="*/ 2147483647 w 1180"/>
              <a:gd name="T33" fmla="*/ 2147483647 h 1080"/>
              <a:gd name="T34" fmla="*/ 2147483647 w 1180"/>
              <a:gd name="T35" fmla="*/ 2147483647 h 1080"/>
              <a:gd name="T36" fmla="*/ 2147483647 w 1180"/>
              <a:gd name="T37" fmla="*/ 2147483647 h 1080"/>
              <a:gd name="T38" fmla="*/ 2147483647 w 1180"/>
              <a:gd name="T39" fmla="*/ 2147483647 h 1080"/>
              <a:gd name="T40" fmla="*/ 2147483647 w 1180"/>
              <a:gd name="T41" fmla="*/ 2147483647 h 1080"/>
              <a:gd name="T42" fmla="*/ 2147483647 w 1180"/>
              <a:gd name="T43" fmla="*/ 2147483647 h 1080"/>
              <a:gd name="T44" fmla="*/ 2147483647 w 1180"/>
              <a:gd name="T45" fmla="*/ 2147483647 h 1080"/>
              <a:gd name="T46" fmla="*/ 2147483647 w 1180"/>
              <a:gd name="T47" fmla="*/ 2147483647 h 1080"/>
              <a:gd name="T48" fmla="*/ 2147483647 w 1180"/>
              <a:gd name="T49" fmla="*/ 2147483647 h 1080"/>
              <a:gd name="T50" fmla="*/ 2147483647 w 1180"/>
              <a:gd name="T51" fmla="*/ 2147483647 h 1080"/>
              <a:gd name="T52" fmla="*/ 2147483647 w 1180"/>
              <a:gd name="T53" fmla="*/ 2147483647 h 1080"/>
              <a:gd name="T54" fmla="*/ 2147483647 w 1180"/>
              <a:gd name="T55" fmla="*/ 2147483647 h 1080"/>
              <a:gd name="T56" fmla="*/ 2147483647 w 1180"/>
              <a:gd name="T57" fmla="*/ 2147483647 h 1080"/>
              <a:gd name="T58" fmla="*/ 2147483647 w 1180"/>
              <a:gd name="T59" fmla="*/ 2147483647 h 1080"/>
              <a:gd name="T60" fmla="*/ 2147483647 w 1180"/>
              <a:gd name="T61" fmla="*/ 2147483647 h 1080"/>
              <a:gd name="T62" fmla="*/ 2147483647 w 1180"/>
              <a:gd name="T63" fmla="*/ 2147483647 h 1080"/>
              <a:gd name="T64" fmla="*/ 2147483647 w 1180"/>
              <a:gd name="T65" fmla="*/ 2147483647 h 1080"/>
              <a:gd name="T66" fmla="*/ 2147483647 w 1180"/>
              <a:gd name="T67" fmla="*/ 2147483647 h 1080"/>
              <a:gd name="T68" fmla="*/ 2147483647 w 1180"/>
              <a:gd name="T69" fmla="*/ 2147483647 h 1080"/>
              <a:gd name="T70" fmla="*/ 2147483647 w 1180"/>
              <a:gd name="T71" fmla="*/ 2147483647 h 1080"/>
              <a:gd name="T72" fmla="*/ 2147483647 w 1180"/>
              <a:gd name="T73" fmla="*/ 2147483647 h 1080"/>
              <a:gd name="T74" fmla="*/ 2147483647 w 1180"/>
              <a:gd name="T75" fmla="*/ 2147483647 h 1080"/>
              <a:gd name="T76" fmla="*/ 2147483647 w 1180"/>
              <a:gd name="T77" fmla="*/ 2147483647 h 1080"/>
              <a:gd name="T78" fmla="*/ 2147483647 w 1180"/>
              <a:gd name="T79" fmla="*/ 2147483647 h 1080"/>
              <a:gd name="T80" fmla="*/ 2147483647 w 1180"/>
              <a:gd name="T81" fmla="*/ 2147483647 h 1080"/>
              <a:gd name="T82" fmla="*/ 2147483647 w 1180"/>
              <a:gd name="T83" fmla="*/ 2147483647 h 1080"/>
              <a:gd name="T84" fmla="*/ 2147483647 w 1180"/>
              <a:gd name="T85" fmla="*/ 2147483647 h 1080"/>
              <a:gd name="T86" fmla="*/ 2147483647 w 1180"/>
              <a:gd name="T87" fmla="*/ 2147483647 h 1080"/>
              <a:gd name="T88" fmla="*/ 2147483647 w 1180"/>
              <a:gd name="T89" fmla="*/ 2147483647 h 1080"/>
              <a:gd name="T90" fmla="*/ 2147483647 w 1180"/>
              <a:gd name="T91" fmla="*/ 2147483647 h 1080"/>
              <a:gd name="T92" fmla="*/ 2147483647 w 1180"/>
              <a:gd name="T93" fmla="*/ 2147483647 h 1080"/>
              <a:gd name="T94" fmla="*/ 2147483647 w 1180"/>
              <a:gd name="T95" fmla="*/ 2147483647 h 1080"/>
              <a:gd name="T96" fmla="*/ 2147483647 w 1180"/>
              <a:gd name="T97" fmla="*/ 2147483647 h 1080"/>
              <a:gd name="T98" fmla="*/ 2147483647 w 1180"/>
              <a:gd name="T99" fmla="*/ 2147483647 h 1080"/>
              <a:gd name="T100" fmla="*/ 2147483647 w 1180"/>
              <a:gd name="T101" fmla="*/ 2147483647 h 1080"/>
              <a:gd name="T102" fmla="*/ 2147483647 w 1180"/>
              <a:gd name="T103" fmla="*/ 2147483647 h 10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80"/>
              <a:gd name="T157" fmla="*/ 0 h 1080"/>
              <a:gd name="T158" fmla="*/ 1180 w 1180"/>
              <a:gd name="T159" fmla="*/ 1080 h 108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80" h="1080">
                <a:moveTo>
                  <a:pt x="1155" y="752"/>
                </a:moveTo>
                <a:lnTo>
                  <a:pt x="1121" y="728"/>
                </a:lnTo>
                <a:lnTo>
                  <a:pt x="1087" y="712"/>
                </a:lnTo>
                <a:lnTo>
                  <a:pt x="1003" y="672"/>
                </a:lnTo>
                <a:lnTo>
                  <a:pt x="919" y="632"/>
                </a:lnTo>
                <a:lnTo>
                  <a:pt x="935" y="616"/>
                </a:lnTo>
                <a:lnTo>
                  <a:pt x="927" y="600"/>
                </a:lnTo>
                <a:lnTo>
                  <a:pt x="902" y="584"/>
                </a:lnTo>
                <a:lnTo>
                  <a:pt x="868" y="592"/>
                </a:lnTo>
                <a:lnTo>
                  <a:pt x="817" y="592"/>
                </a:lnTo>
                <a:lnTo>
                  <a:pt x="775" y="568"/>
                </a:lnTo>
                <a:lnTo>
                  <a:pt x="733" y="528"/>
                </a:lnTo>
                <a:lnTo>
                  <a:pt x="708" y="488"/>
                </a:lnTo>
                <a:lnTo>
                  <a:pt x="683" y="448"/>
                </a:lnTo>
                <a:lnTo>
                  <a:pt x="641" y="408"/>
                </a:lnTo>
                <a:lnTo>
                  <a:pt x="556" y="344"/>
                </a:lnTo>
                <a:lnTo>
                  <a:pt x="523" y="296"/>
                </a:lnTo>
                <a:lnTo>
                  <a:pt x="523" y="280"/>
                </a:lnTo>
                <a:lnTo>
                  <a:pt x="539" y="256"/>
                </a:lnTo>
                <a:lnTo>
                  <a:pt x="548" y="240"/>
                </a:lnTo>
                <a:lnTo>
                  <a:pt x="539" y="224"/>
                </a:lnTo>
                <a:lnTo>
                  <a:pt x="531" y="216"/>
                </a:lnTo>
                <a:lnTo>
                  <a:pt x="531" y="200"/>
                </a:lnTo>
                <a:lnTo>
                  <a:pt x="556" y="184"/>
                </a:lnTo>
                <a:lnTo>
                  <a:pt x="641" y="152"/>
                </a:lnTo>
                <a:lnTo>
                  <a:pt x="649" y="144"/>
                </a:lnTo>
                <a:lnTo>
                  <a:pt x="641" y="88"/>
                </a:lnTo>
                <a:lnTo>
                  <a:pt x="649" y="56"/>
                </a:lnTo>
                <a:lnTo>
                  <a:pt x="531" y="24"/>
                </a:lnTo>
                <a:lnTo>
                  <a:pt x="514" y="0"/>
                </a:lnTo>
                <a:lnTo>
                  <a:pt x="438" y="8"/>
                </a:lnTo>
                <a:lnTo>
                  <a:pt x="405" y="40"/>
                </a:lnTo>
                <a:lnTo>
                  <a:pt x="371" y="32"/>
                </a:lnTo>
                <a:lnTo>
                  <a:pt x="354" y="64"/>
                </a:lnTo>
                <a:lnTo>
                  <a:pt x="320" y="64"/>
                </a:lnTo>
                <a:lnTo>
                  <a:pt x="295" y="80"/>
                </a:lnTo>
                <a:lnTo>
                  <a:pt x="253" y="72"/>
                </a:lnTo>
                <a:lnTo>
                  <a:pt x="228" y="152"/>
                </a:lnTo>
                <a:lnTo>
                  <a:pt x="160" y="72"/>
                </a:lnTo>
                <a:lnTo>
                  <a:pt x="118" y="136"/>
                </a:lnTo>
                <a:lnTo>
                  <a:pt x="25" y="144"/>
                </a:lnTo>
                <a:lnTo>
                  <a:pt x="42" y="208"/>
                </a:lnTo>
                <a:lnTo>
                  <a:pt x="0" y="232"/>
                </a:lnTo>
                <a:lnTo>
                  <a:pt x="25" y="272"/>
                </a:lnTo>
                <a:lnTo>
                  <a:pt x="17" y="320"/>
                </a:lnTo>
                <a:lnTo>
                  <a:pt x="93" y="352"/>
                </a:lnTo>
                <a:lnTo>
                  <a:pt x="76" y="392"/>
                </a:lnTo>
                <a:lnTo>
                  <a:pt x="93" y="392"/>
                </a:lnTo>
                <a:lnTo>
                  <a:pt x="135" y="376"/>
                </a:lnTo>
                <a:lnTo>
                  <a:pt x="160" y="344"/>
                </a:lnTo>
                <a:lnTo>
                  <a:pt x="177" y="328"/>
                </a:lnTo>
                <a:lnTo>
                  <a:pt x="202" y="320"/>
                </a:lnTo>
                <a:lnTo>
                  <a:pt x="244" y="336"/>
                </a:lnTo>
                <a:lnTo>
                  <a:pt x="261" y="352"/>
                </a:lnTo>
                <a:lnTo>
                  <a:pt x="278" y="368"/>
                </a:lnTo>
                <a:lnTo>
                  <a:pt x="312" y="368"/>
                </a:lnTo>
                <a:lnTo>
                  <a:pt x="329" y="384"/>
                </a:lnTo>
                <a:lnTo>
                  <a:pt x="337" y="424"/>
                </a:lnTo>
                <a:lnTo>
                  <a:pt x="362" y="472"/>
                </a:lnTo>
                <a:lnTo>
                  <a:pt x="371" y="496"/>
                </a:lnTo>
                <a:lnTo>
                  <a:pt x="396" y="512"/>
                </a:lnTo>
                <a:lnTo>
                  <a:pt x="430" y="552"/>
                </a:lnTo>
                <a:lnTo>
                  <a:pt x="472" y="576"/>
                </a:lnTo>
                <a:lnTo>
                  <a:pt x="497" y="592"/>
                </a:lnTo>
                <a:lnTo>
                  <a:pt x="514" y="608"/>
                </a:lnTo>
                <a:lnTo>
                  <a:pt x="607" y="680"/>
                </a:lnTo>
                <a:lnTo>
                  <a:pt x="624" y="696"/>
                </a:lnTo>
                <a:lnTo>
                  <a:pt x="649" y="688"/>
                </a:lnTo>
                <a:lnTo>
                  <a:pt x="708" y="712"/>
                </a:lnTo>
                <a:lnTo>
                  <a:pt x="742" y="744"/>
                </a:lnTo>
                <a:lnTo>
                  <a:pt x="767" y="744"/>
                </a:lnTo>
                <a:lnTo>
                  <a:pt x="775" y="752"/>
                </a:lnTo>
                <a:lnTo>
                  <a:pt x="775" y="768"/>
                </a:lnTo>
                <a:lnTo>
                  <a:pt x="809" y="768"/>
                </a:lnTo>
                <a:lnTo>
                  <a:pt x="826" y="800"/>
                </a:lnTo>
                <a:lnTo>
                  <a:pt x="851" y="824"/>
                </a:lnTo>
                <a:lnTo>
                  <a:pt x="893" y="840"/>
                </a:lnTo>
                <a:lnTo>
                  <a:pt x="927" y="856"/>
                </a:lnTo>
                <a:lnTo>
                  <a:pt x="944" y="904"/>
                </a:lnTo>
                <a:lnTo>
                  <a:pt x="978" y="984"/>
                </a:lnTo>
                <a:lnTo>
                  <a:pt x="952" y="984"/>
                </a:lnTo>
                <a:lnTo>
                  <a:pt x="935" y="1000"/>
                </a:lnTo>
                <a:lnTo>
                  <a:pt x="935" y="1016"/>
                </a:lnTo>
                <a:lnTo>
                  <a:pt x="927" y="1040"/>
                </a:lnTo>
                <a:lnTo>
                  <a:pt x="919" y="1056"/>
                </a:lnTo>
                <a:lnTo>
                  <a:pt x="935" y="1072"/>
                </a:lnTo>
                <a:lnTo>
                  <a:pt x="952" y="1080"/>
                </a:lnTo>
                <a:lnTo>
                  <a:pt x="978" y="1072"/>
                </a:lnTo>
                <a:lnTo>
                  <a:pt x="994" y="1040"/>
                </a:lnTo>
                <a:lnTo>
                  <a:pt x="1011" y="1000"/>
                </a:lnTo>
                <a:lnTo>
                  <a:pt x="1028" y="960"/>
                </a:lnTo>
                <a:lnTo>
                  <a:pt x="1070" y="952"/>
                </a:lnTo>
                <a:lnTo>
                  <a:pt x="1070" y="904"/>
                </a:lnTo>
                <a:lnTo>
                  <a:pt x="1053" y="888"/>
                </a:lnTo>
                <a:lnTo>
                  <a:pt x="1028" y="880"/>
                </a:lnTo>
                <a:lnTo>
                  <a:pt x="1003" y="864"/>
                </a:lnTo>
                <a:lnTo>
                  <a:pt x="994" y="848"/>
                </a:lnTo>
                <a:lnTo>
                  <a:pt x="1011" y="800"/>
                </a:lnTo>
                <a:lnTo>
                  <a:pt x="1028" y="776"/>
                </a:lnTo>
                <a:lnTo>
                  <a:pt x="1045" y="768"/>
                </a:lnTo>
                <a:lnTo>
                  <a:pt x="1104" y="776"/>
                </a:lnTo>
                <a:lnTo>
                  <a:pt x="1146" y="792"/>
                </a:lnTo>
                <a:lnTo>
                  <a:pt x="1180" y="824"/>
                </a:lnTo>
                <a:lnTo>
                  <a:pt x="1180" y="784"/>
                </a:lnTo>
                <a:lnTo>
                  <a:pt x="1155" y="75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28" name="Freeform 30"/>
          <p:cNvSpPr>
            <a:spLocks noChangeAspect="1"/>
          </p:cNvSpPr>
          <p:nvPr/>
        </p:nvSpPr>
        <p:spPr bwMode="auto">
          <a:xfrm>
            <a:off x="4554538" y="3913188"/>
            <a:ext cx="1571625" cy="1492250"/>
          </a:xfrm>
          <a:custGeom>
            <a:avLst/>
            <a:gdLst>
              <a:gd name="T0" fmla="*/ 2147483647 w 1146"/>
              <a:gd name="T1" fmla="*/ 2147483647 h 1088"/>
              <a:gd name="T2" fmla="*/ 2147483647 w 1146"/>
              <a:gd name="T3" fmla="*/ 2147483647 h 1088"/>
              <a:gd name="T4" fmla="*/ 2147483647 w 1146"/>
              <a:gd name="T5" fmla="*/ 2147483647 h 1088"/>
              <a:gd name="T6" fmla="*/ 2147483647 w 1146"/>
              <a:gd name="T7" fmla="*/ 2147483647 h 1088"/>
              <a:gd name="T8" fmla="*/ 2147483647 w 1146"/>
              <a:gd name="T9" fmla="*/ 2147483647 h 1088"/>
              <a:gd name="T10" fmla="*/ 2147483647 w 1146"/>
              <a:gd name="T11" fmla="*/ 2147483647 h 1088"/>
              <a:gd name="T12" fmla="*/ 2147483647 w 1146"/>
              <a:gd name="T13" fmla="*/ 2147483647 h 1088"/>
              <a:gd name="T14" fmla="*/ 2147483647 w 1146"/>
              <a:gd name="T15" fmla="*/ 2147483647 h 1088"/>
              <a:gd name="T16" fmla="*/ 2147483647 w 1146"/>
              <a:gd name="T17" fmla="*/ 2147483647 h 1088"/>
              <a:gd name="T18" fmla="*/ 2147483647 w 1146"/>
              <a:gd name="T19" fmla="*/ 2147483647 h 1088"/>
              <a:gd name="T20" fmla="*/ 2147483647 w 1146"/>
              <a:gd name="T21" fmla="*/ 2147483647 h 1088"/>
              <a:gd name="T22" fmla="*/ 2147483647 w 1146"/>
              <a:gd name="T23" fmla="*/ 2147483647 h 1088"/>
              <a:gd name="T24" fmla="*/ 2147483647 w 1146"/>
              <a:gd name="T25" fmla="*/ 2147483647 h 1088"/>
              <a:gd name="T26" fmla="*/ 2147483647 w 1146"/>
              <a:gd name="T27" fmla="*/ 0 h 1088"/>
              <a:gd name="T28" fmla="*/ 2147483647 w 1146"/>
              <a:gd name="T29" fmla="*/ 2147483647 h 1088"/>
              <a:gd name="T30" fmla="*/ 2147483647 w 1146"/>
              <a:gd name="T31" fmla="*/ 2147483647 h 1088"/>
              <a:gd name="T32" fmla="*/ 2147483647 w 1146"/>
              <a:gd name="T33" fmla="*/ 2147483647 h 1088"/>
              <a:gd name="T34" fmla="*/ 2147483647 w 1146"/>
              <a:gd name="T35" fmla="*/ 2147483647 h 1088"/>
              <a:gd name="T36" fmla="*/ 2147483647 w 1146"/>
              <a:gd name="T37" fmla="*/ 2147483647 h 1088"/>
              <a:gd name="T38" fmla="*/ 2147483647 w 1146"/>
              <a:gd name="T39" fmla="*/ 2147483647 h 1088"/>
              <a:gd name="T40" fmla="*/ 2147483647 w 1146"/>
              <a:gd name="T41" fmla="*/ 2147483647 h 1088"/>
              <a:gd name="T42" fmla="*/ 2147483647 w 1146"/>
              <a:gd name="T43" fmla="*/ 2147483647 h 1088"/>
              <a:gd name="T44" fmla="*/ 2147483647 w 1146"/>
              <a:gd name="T45" fmla="*/ 2147483647 h 1088"/>
              <a:gd name="T46" fmla="*/ 2147483647 w 1146"/>
              <a:gd name="T47" fmla="*/ 2147483647 h 1088"/>
              <a:gd name="T48" fmla="*/ 2147483647 w 1146"/>
              <a:gd name="T49" fmla="*/ 2147483647 h 1088"/>
              <a:gd name="T50" fmla="*/ 2147483647 w 1146"/>
              <a:gd name="T51" fmla="*/ 2147483647 h 1088"/>
              <a:gd name="T52" fmla="*/ 2147483647 w 1146"/>
              <a:gd name="T53" fmla="*/ 2147483647 h 1088"/>
              <a:gd name="T54" fmla="*/ 2147483647 w 1146"/>
              <a:gd name="T55" fmla="*/ 2147483647 h 1088"/>
              <a:gd name="T56" fmla="*/ 2147483647 w 1146"/>
              <a:gd name="T57" fmla="*/ 2147483647 h 1088"/>
              <a:gd name="T58" fmla="*/ 2147483647 w 1146"/>
              <a:gd name="T59" fmla="*/ 2147483647 h 1088"/>
              <a:gd name="T60" fmla="*/ 2147483647 w 1146"/>
              <a:gd name="T61" fmla="*/ 2147483647 h 1088"/>
              <a:gd name="T62" fmla="*/ 2147483647 w 1146"/>
              <a:gd name="T63" fmla="*/ 2147483647 h 1088"/>
              <a:gd name="T64" fmla="*/ 2147483647 w 1146"/>
              <a:gd name="T65" fmla="*/ 2147483647 h 1088"/>
              <a:gd name="T66" fmla="*/ 2147483647 w 1146"/>
              <a:gd name="T67" fmla="*/ 2147483647 h 1088"/>
              <a:gd name="T68" fmla="*/ 2147483647 w 1146"/>
              <a:gd name="T69" fmla="*/ 2147483647 h 1088"/>
              <a:gd name="T70" fmla="*/ 2147483647 w 1146"/>
              <a:gd name="T71" fmla="*/ 2147483647 h 1088"/>
              <a:gd name="T72" fmla="*/ 2147483647 w 1146"/>
              <a:gd name="T73" fmla="*/ 2147483647 h 1088"/>
              <a:gd name="T74" fmla="*/ 2147483647 w 1146"/>
              <a:gd name="T75" fmla="*/ 2147483647 h 1088"/>
              <a:gd name="T76" fmla="*/ 2147483647 w 1146"/>
              <a:gd name="T77" fmla="*/ 2147483647 h 1088"/>
              <a:gd name="T78" fmla="*/ 2147483647 w 1146"/>
              <a:gd name="T79" fmla="*/ 2147483647 h 1088"/>
              <a:gd name="T80" fmla="*/ 2147483647 w 1146"/>
              <a:gd name="T81" fmla="*/ 2147483647 h 1088"/>
              <a:gd name="T82" fmla="*/ 2147483647 w 1146"/>
              <a:gd name="T83" fmla="*/ 2147483647 h 1088"/>
              <a:gd name="T84" fmla="*/ 2147483647 w 1146"/>
              <a:gd name="T85" fmla="*/ 2147483647 h 1088"/>
              <a:gd name="T86" fmla="*/ 2147483647 w 1146"/>
              <a:gd name="T87" fmla="*/ 2147483647 h 1088"/>
              <a:gd name="T88" fmla="*/ 2147483647 w 1146"/>
              <a:gd name="T89" fmla="*/ 2147483647 h 1088"/>
              <a:gd name="T90" fmla="*/ 2147483647 w 1146"/>
              <a:gd name="T91" fmla="*/ 2147483647 h 1088"/>
              <a:gd name="T92" fmla="*/ 2147483647 w 1146"/>
              <a:gd name="T93" fmla="*/ 2147483647 h 1088"/>
              <a:gd name="T94" fmla="*/ 2147483647 w 1146"/>
              <a:gd name="T95" fmla="*/ 2147483647 h 1088"/>
              <a:gd name="T96" fmla="*/ 2147483647 w 1146"/>
              <a:gd name="T97" fmla="*/ 2147483647 h 1088"/>
              <a:gd name="T98" fmla="*/ 2147483647 w 1146"/>
              <a:gd name="T99" fmla="*/ 2147483647 h 1088"/>
              <a:gd name="T100" fmla="*/ 2147483647 w 1146"/>
              <a:gd name="T101" fmla="*/ 2147483647 h 1088"/>
              <a:gd name="T102" fmla="*/ 2147483647 w 1146"/>
              <a:gd name="T103" fmla="*/ 2147483647 h 1088"/>
              <a:gd name="T104" fmla="*/ 2147483647 w 1146"/>
              <a:gd name="T105" fmla="*/ 2147483647 h 1088"/>
              <a:gd name="T106" fmla="*/ 2147483647 w 1146"/>
              <a:gd name="T107" fmla="*/ 2147483647 h 1088"/>
              <a:gd name="T108" fmla="*/ 2147483647 w 1146"/>
              <a:gd name="T109" fmla="*/ 2147483647 h 1088"/>
              <a:gd name="T110" fmla="*/ 2147483647 w 1146"/>
              <a:gd name="T111" fmla="*/ 2147483647 h 1088"/>
              <a:gd name="T112" fmla="*/ 2147483647 w 1146"/>
              <a:gd name="T113" fmla="*/ 2147483647 h 1088"/>
              <a:gd name="T114" fmla="*/ 2147483647 w 1146"/>
              <a:gd name="T115" fmla="*/ 2147483647 h 1088"/>
              <a:gd name="T116" fmla="*/ 2147483647 w 1146"/>
              <a:gd name="T117" fmla="*/ 2147483647 h 108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46"/>
              <a:gd name="T178" fmla="*/ 0 h 1088"/>
              <a:gd name="T179" fmla="*/ 1146 w 1146"/>
              <a:gd name="T180" fmla="*/ 1088 h 108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46" h="1088">
                <a:moveTo>
                  <a:pt x="1011" y="616"/>
                </a:moveTo>
                <a:lnTo>
                  <a:pt x="969" y="600"/>
                </a:lnTo>
                <a:lnTo>
                  <a:pt x="935" y="616"/>
                </a:lnTo>
                <a:lnTo>
                  <a:pt x="944" y="584"/>
                </a:lnTo>
                <a:lnTo>
                  <a:pt x="977" y="544"/>
                </a:lnTo>
                <a:lnTo>
                  <a:pt x="986" y="520"/>
                </a:lnTo>
                <a:lnTo>
                  <a:pt x="1011" y="504"/>
                </a:lnTo>
                <a:lnTo>
                  <a:pt x="1019" y="472"/>
                </a:lnTo>
                <a:lnTo>
                  <a:pt x="1053" y="464"/>
                </a:lnTo>
                <a:lnTo>
                  <a:pt x="1087" y="448"/>
                </a:lnTo>
                <a:lnTo>
                  <a:pt x="1104" y="360"/>
                </a:lnTo>
                <a:lnTo>
                  <a:pt x="1112" y="320"/>
                </a:lnTo>
                <a:lnTo>
                  <a:pt x="1146" y="288"/>
                </a:lnTo>
                <a:lnTo>
                  <a:pt x="1095" y="272"/>
                </a:lnTo>
                <a:lnTo>
                  <a:pt x="1036" y="256"/>
                </a:lnTo>
                <a:lnTo>
                  <a:pt x="1011" y="248"/>
                </a:lnTo>
                <a:lnTo>
                  <a:pt x="986" y="216"/>
                </a:lnTo>
                <a:lnTo>
                  <a:pt x="927" y="208"/>
                </a:lnTo>
                <a:lnTo>
                  <a:pt x="868" y="168"/>
                </a:lnTo>
                <a:lnTo>
                  <a:pt x="851" y="136"/>
                </a:lnTo>
                <a:lnTo>
                  <a:pt x="809" y="144"/>
                </a:lnTo>
                <a:lnTo>
                  <a:pt x="809" y="112"/>
                </a:lnTo>
                <a:lnTo>
                  <a:pt x="767" y="96"/>
                </a:lnTo>
                <a:lnTo>
                  <a:pt x="767" y="88"/>
                </a:lnTo>
                <a:lnTo>
                  <a:pt x="733" y="72"/>
                </a:lnTo>
                <a:lnTo>
                  <a:pt x="708" y="48"/>
                </a:lnTo>
                <a:lnTo>
                  <a:pt x="682" y="16"/>
                </a:lnTo>
                <a:lnTo>
                  <a:pt x="666" y="0"/>
                </a:lnTo>
                <a:lnTo>
                  <a:pt x="623" y="8"/>
                </a:lnTo>
                <a:lnTo>
                  <a:pt x="598" y="24"/>
                </a:lnTo>
                <a:lnTo>
                  <a:pt x="581" y="88"/>
                </a:lnTo>
                <a:lnTo>
                  <a:pt x="564" y="104"/>
                </a:lnTo>
                <a:lnTo>
                  <a:pt x="539" y="120"/>
                </a:lnTo>
                <a:lnTo>
                  <a:pt x="489" y="136"/>
                </a:lnTo>
                <a:lnTo>
                  <a:pt x="463" y="144"/>
                </a:lnTo>
                <a:lnTo>
                  <a:pt x="455" y="168"/>
                </a:lnTo>
                <a:lnTo>
                  <a:pt x="446" y="184"/>
                </a:lnTo>
                <a:lnTo>
                  <a:pt x="413" y="184"/>
                </a:lnTo>
                <a:lnTo>
                  <a:pt x="362" y="168"/>
                </a:lnTo>
                <a:lnTo>
                  <a:pt x="345" y="160"/>
                </a:lnTo>
                <a:lnTo>
                  <a:pt x="328" y="144"/>
                </a:lnTo>
                <a:lnTo>
                  <a:pt x="269" y="144"/>
                </a:lnTo>
                <a:lnTo>
                  <a:pt x="295" y="200"/>
                </a:lnTo>
                <a:lnTo>
                  <a:pt x="303" y="256"/>
                </a:lnTo>
                <a:lnTo>
                  <a:pt x="253" y="248"/>
                </a:lnTo>
                <a:lnTo>
                  <a:pt x="211" y="240"/>
                </a:lnTo>
                <a:lnTo>
                  <a:pt x="194" y="248"/>
                </a:lnTo>
                <a:lnTo>
                  <a:pt x="177" y="232"/>
                </a:lnTo>
                <a:lnTo>
                  <a:pt x="152" y="208"/>
                </a:lnTo>
                <a:lnTo>
                  <a:pt x="126" y="208"/>
                </a:lnTo>
                <a:lnTo>
                  <a:pt x="109" y="216"/>
                </a:lnTo>
                <a:lnTo>
                  <a:pt x="84" y="216"/>
                </a:lnTo>
                <a:lnTo>
                  <a:pt x="34" y="216"/>
                </a:lnTo>
                <a:lnTo>
                  <a:pt x="8" y="232"/>
                </a:lnTo>
                <a:lnTo>
                  <a:pt x="0" y="240"/>
                </a:lnTo>
                <a:lnTo>
                  <a:pt x="8" y="248"/>
                </a:lnTo>
                <a:lnTo>
                  <a:pt x="50" y="272"/>
                </a:lnTo>
                <a:lnTo>
                  <a:pt x="25" y="272"/>
                </a:lnTo>
                <a:lnTo>
                  <a:pt x="17" y="280"/>
                </a:lnTo>
                <a:lnTo>
                  <a:pt x="17" y="288"/>
                </a:lnTo>
                <a:lnTo>
                  <a:pt x="25" y="304"/>
                </a:lnTo>
                <a:lnTo>
                  <a:pt x="42" y="312"/>
                </a:lnTo>
                <a:lnTo>
                  <a:pt x="76" y="320"/>
                </a:lnTo>
                <a:lnTo>
                  <a:pt x="109" y="328"/>
                </a:lnTo>
                <a:lnTo>
                  <a:pt x="135" y="352"/>
                </a:lnTo>
                <a:lnTo>
                  <a:pt x="160" y="368"/>
                </a:lnTo>
                <a:lnTo>
                  <a:pt x="185" y="376"/>
                </a:lnTo>
                <a:lnTo>
                  <a:pt x="194" y="400"/>
                </a:lnTo>
                <a:lnTo>
                  <a:pt x="219" y="424"/>
                </a:lnTo>
                <a:lnTo>
                  <a:pt x="211" y="448"/>
                </a:lnTo>
                <a:lnTo>
                  <a:pt x="244" y="512"/>
                </a:lnTo>
                <a:lnTo>
                  <a:pt x="269" y="536"/>
                </a:lnTo>
                <a:lnTo>
                  <a:pt x="286" y="560"/>
                </a:lnTo>
                <a:lnTo>
                  <a:pt x="278" y="584"/>
                </a:lnTo>
                <a:lnTo>
                  <a:pt x="253" y="592"/>
                </a:lnTo>
                <a:lnTo>
                  <a:pt x="295" y="640"/>
                </a:lnTo>
                <a:lnTo>
                  <a:pt x="269" y="632"/>
                </a:lnTo>
                <a:lnTo>
                  <a:pt x="236" y="776"/>
                </a:lnTo>
                <a:lnTo>
                  <a:pt x="202" y="848"/>
                </a:lnTo>
                <a:lnTo>
                  <a:pt x="177" y="872"/>
                </a:lnTo>
                <a:lnTo>
                  <a:pt x="143" y="880"/>
                </a:lnTo>
                <a:lnTo>
                  <a:pt x="160" y="888"/>
                </a:lnTo>
                <a:lnTo>
                  <a:pt x="211" y="928"/>
                </a:lnTo>
                <a:lnTo>
                  <a:pt x="244" y="960"/>
                </a:lnTo>
                <a:lnTo>
                  <a:pt x="278" y="968"/>
                </a:lnTo>
                <a:lnTo>
                  <a:pt x="320" y="992"/>
                </a:lnTo>
                <a:lnTo>
                  <a:pt x="337" y="1016"/>
                </a:lnTo>
                <a:lnTo>
                  <a:pt x="396" y="1024"/>
                </a:lnTo>
                <a:lnTo>
                  <a:pt x="463" y="1032"/>
                </a:lnTo>
                <a:lnTo>
                  <a:pt x="522" y="1056"/>
                </a:lnTo>
                <a:lnTo>
                  <a:pt x="581" y="1072"/>
                </a:lnTo>
                <a:lnTo>
                  <a:pt x="607" y="1088"/>
                </a:lnTo>
                <a:lnTo>
                  <a:pt x="632" y="1080"/>
                </a:lnTo>
                <a:lnTo>
                  <a:pt x="640" y="1064"/>
                </a:lnTo>
                <a:lnTo>
                  <a:pt x="623" y="1032"/>
                </a:lnTo>
                <a:lnTo>
                  <a:pt x="632" y="992"/>
                </a:lnTo>
                <a:lnTo>
                  <a:pt x="649" y="968"/>
                </a:lnTo>
                <a:lnTo>
                  <a:pt x="682" y="944"/>
                </a:lnTo>
                <a:lnTo>
                  <a:pt x="716" y="928"/>
                </a:lnTo>
                <a:lnTo>
                  <a:pt x="750" y="928"/>
                </a:lnTo>
                <a:lnTo>
                  <a:pt x="842" y="952"/>
                </a:lnTo>
                <a:lnTo>
                  <a:pt x="876" y="968"/>
                </a:lnTo>
                <a:lnTo>
                  <a:pt x="910" y="984"/>
                </a:lnTo>
                <a:lnTo>
                  <a:pt x="944" y="984"/>
                </a:lnTo>
                <a:lnTo>
                  <a:pt x="960" y="976"/>
                </a:lnTo>
                <a:lnTo>
                  <a:pt x="969" y="968"/>
                </a:lnTo>
                <a:lnTo>
                  <a:pt x="977" y="960"/>
                </a:lnTo>
                <a:lnTo>
                  <a:pt x="1019" y="928"/>
                </a:lnTo>
                <a:lnTo>
                  <a:pt x="1070" y="904"/>
                </a:lnTo>
                <a:lnTo>
                  <a:pt x="1087" y="864"/>
                </a:lnTo>
                <a:lnTo>
                  <a:pt x="1011" y="832"/>
                </a:lnTo>
                <a:lnTo>
                  <a:pt x="1019" y="784"/>
                </a:lnTo>
                <a:lnTo>
                  <a:pt x="994" y="744"/>
                </a:lnTo>
                <a:lnTo>
                  <a:pt x="1036" y="720"/>
                </a:lnTo>
                <a:lnTo>
                  <a:pt x="1019" y="656"/>
                </a:lnTo>
                <a:lnTo>
                  <a:pt x="1036" y="656"/>
                </a:lnTo>
                <a:lnTo>
                  <a:pt x="1019" y="632"/>
                </a:lnTo>
                <a:lnTo>
                  <a:pt x="1011" y="61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13339" name="Freeform 31"/>
          <p:cNvSpPr>
            <a:spLocks noChangeAspect="1"/>
          </p:cNvSpPr>
          <p:nvPr/>
        </p:nvSpPr>
        <p:spPr bwMode="auto">
          <a:xfrm>
            <a:off x="5918200" y="4614863"/>
            <a:ext cx="1619250" cy="1482725"/>
          </a:xfrm>
          <a:custGeom>
            <a:avLst/>
            <a:gdLst>
              <a:gd name="T0" fmla="*/ 2147483647 w 1180"/>
              <a:gd name="T1" fmla="*/ 2147483647 h 1080"/>
              <a:gd name="T2" fmla="*/ 2147483647 w 1180"/>
              <a:gd name="T3" fmla="*/ 2147483647 h 1080"/>
              <a:gd name="T4" fmla="*/ 2147483647 w 1180"/>
              <a:gd name="T5" fmla="*/ 2147483647 h 1080"/>
              <a:gd name="T6" fmla="*/ 2147483647 w 1180"/>
              <a:gd name="T7" fmla="*/ 2147483647 h 1080"/>
              <a:gd name="T8" fmla="*/ 2147483647 w 1180"/>
              <a:gd name="T9" fmla="*/ 2147483647 h 1080"/>
              <a:gd name="T10" fmla="*/ 2147483647 w 1180"/>
              <a:gd name="T11" fmla="*/ 2147483647 h 1080"/>
              <a:gd name="T12" fmla="*/ 2147483647 w 1180"/>
              <a:gd name="T13" fmla="*/ 2147483647 h 1080"/>
              <a:gd name="T14" fmla="*/ 2147483647 w 1180"/>
              <a:gd name="T15" fmla="*/ 2147483647 h 1080"/>
              <a:gd name="T16" fmla="*/ 2147483647 w 1180"/>
              <a:gd name="T17" fmla="*/ 2147483647 h 1080"/>
              <a:gd name="T18" fmla="*/ 2147483647 w 1180"/>
              <a:gd name="T19" fmla="*/ 2147483647 h 1080"/>
              <a:gd name="T20" fmla="*/ 2147483647 w 1180"/>
              <a:gd name="T21" fmla="*/ 2147483647 h 1080"/>
              <a:gd name="T22" fmla="*/ 2147483647 w 1180"/>
              <a:gd name="T23" fmla="*/ 2147483647 h 1080"/>
              <a:gd name="T24" fmla="*/ 2147483647 w 1180"/>
              <a:gd name="T25" fmla="*/ 2147483647 h 1080"/>
              <a:gd name="T26" fmla="*/ 2147483647 w 1180"/>
              <a:gd name="T27" fmla="*/ 2147483647 h 1080"/>
              <a:gd name="T28" fmla="*/ 2147483647 w 1180"/>
              <a:gd name="T29" fmla="*/ 0 h 1080"/>
              <a:gd name="T30" fmla="*/ 2147483647 w 1180"/>
              <a:gd name="T31" fmla="*/ 2147483647 h 1080"/>
              <a:gd name="T32" fmla="*/ 2147483647 w 1180"/>
              <a:gd name="T33" fmla="*/ 2147483647 h 1080"/>
              <a:gd name="T34" fmla="*/ 2147483647 w 1180"/>
              <a:gd name="T35" fmla="*/ 2147483647 h 1080"/>
              <a:gd name="T36" fmla="*/ 2147483647 w 1180"/>
              <a:gd name="T37" fmla="*/ 2147483647 h 1080"/>
              <a:gd name="T38" fmla="*/ 2147483647 w 1180"/>
              <a:gd name="T39" fmla="*/ 2147483647 h 1080"/>
              <a:gd name="T40" fmla="*/ 2147483647 w 1180"/>
              <a:gd name="T41" fmla="*/ 2147483647 h 1080"/>
              <a:gd name="T42" fmla="*/ 2147483647 w 1180"/>
              <a:gd name="T43" fmla="*/ 2147483647 h 1080"/>
              <a:gd name="T44" fmla="*/ 2147483647 w 1180"/>
              <a:gd name="T45" fmla="*/ 2147483647 h 1080"/>
              <a:gd name="T46" fmla="*/ 2147483647 w 1180"/>
              <a:gd name="T47" fmla="*/ 2147483647 h 1080"/>
              <a:gd name="T48" fmla="*/ 2147483647 w 1180"/>
              <a:gd name="T49" fmla="*/ 2147483647 h 1080"/>
              <a:gd name="T50" fmla="*/ 2147483647 w 1180"/>
              <a:gd name="T51" fmla="*/ 2147483647 h 1080"/>
              <a:gd name="T52" fmla="*/ 2147483647 w 1180"/>
              <a:gd name="T53" fmla="*/ 2147483647 h 1080"/>
              <a:gd name="T54" fmla="*/ 2147483647 w 1180"/>
              <a:gd name="T55" fmla="*/ 2147483647 h 1080"/>
              <a:gd name="T56" fmla="*/ 2147483647 w 1180"/>
              <a:gd name="T57" fmla="*/ 2147483647 h 1080"/>
              <a:gd name="T58" fmla="*/ 2147483647 w 1180"/>
              <a:gd name="T59" fmla="*/ 2147483647 h 1080"/>
              <a:gd name="T60" fmla="*/ 2147483647 w 1180"/>
              <a:gd name="T61" fmla="*/ 2147483647 h 1080"/>
              <a:gd name="T62" fmla="*/ 2147483647 w 1180"/>
              <a:gd name="T63" fmla="*/ 2147483647 h 1080"/>
              <a:gd name="T64" fmla="*/ 2147483647 w 1180"/>
              <a:gd name="T65" fmla="*/ 2147483647 h 1080"/>
              <a:gd name="T66" fmla="*/ 2147483647 w 1180"/>
              <a:gd name="T67" fmla="*/ 2147483647 h 1080"/>
              <a:gd name="T68" fmla="*/ 2147483647 w 1180"/>
              <a:gd name="T69" fmla="*/ 2147483647 h 1080"/>
              <a:gd name="T70" fmla="*/ 2147483647 w 1180"/>
              <a:gd name="T71" fmla="*/ 2147483647 h 1080"/>
              <a:gd name="T72" fmla="*/ 2147483647 w 1180"/>
              <a:gd name="T73" fmla="*/ 2147483647 h 1080"/>
              <a:gd name="T74" fmla="*/ 2147483647 w 1180"/>
              <a:gd name="T75" fmla="*/ 2147483647 h 1080"/>
              <a:gd name="T76" fmla="*/ 2147483647 w 1180"/>
              <a:gd name="T77" fmla="*/ 2147483647 h 1080"/>
              <a:gd name="T78" fmla="*/ 2147483647 w 1180"/>
              <a:gd name="T79" fmla="*/ 2147483647 h 1080"/>
              <a:gd name="T80" fmla="*/ 2147483647 w 1180"/>
              <a:gd name="T81" fmla="*/ 2147483647 h 1080"/>
              <a:gd name="T82" fmla="*/ 2147483647 w 1180"/>
              <a:gd name="T83" fmla="*/ 2147483647 h 1080"/>
              <a:gd name="T84" fmla="*/ 2147483647 w 1180"/>
              <a:gd name="T85" fmla="*/ 2147483647 h 1080"/>
              <a:gd name="T86" fmla="*/ 2147483647 w 1180"/>
              <a:gd name="T87" fmla="*/ 2147483647 h 1080"/>
              <a:gd name="T88" fmla="*/ 2147483647 w 1180"/>
              <a:gd name="T89" fmla="*/ 2147483647 h 1080"/>
              <a:gd name="T90" fmla="*/ 2147483647 w 1180"/>
              <a:gd name="T91" fmla="*/ 2147483647 h 1080"/>
              <a:gd name="T92" fmla="*/ 2147483647 w 1180"/>
              <a:gd name="T93" fmla="*/ 2147483647 h 1080"/>
              <a:gd name="T94" fmla="*/ 2147483647 w 1180"/>
              <a:gd name="T95" fmla="*/ 2147483647 h 1080"/>
              <a:gd name="T96" fmla="*/ 2147483647 w 1180"/>
              <a:gd name="T97" fmla="*/ 2147483647 h 1080"/>
              <a:gd name="T98" fmla="*/ 2147483647 w 1180"/>
              <a:gd name="T99" fmla="*/ 2147483647 h 1080"/>
              <a:gd name="T100" fmla="*/ 2147483647 w 1180"/>
              <a:gd name="T101" fmla="*/ 2147483647 h 1080"/>
              <a:gd name="T102" fmla="*/ 2147483647 w 1180"/>
              <a:gd name="T103" fmla="*/ 2147483647 h 1080"/>
              <a:gd name="T104" fmla="*/ 2147483647 w 1180"/>
              <a:gd name="T105" fmla="*/ 2147483647 h 10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80"/>
              <a:gd name="T160" fmla="*/ 0 h 1080"/>
              <a:gd name="T161" fmla="*/ 1180 w 1180"/>
              <a:gd name="T162" fmla="*/ 1080 h 108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80" h="1080">
                <a:moveTo>
                  <a:pt x="1155" y="752"/>
                </a:moveTo>
                <a:lnTo>
                  <a:pt x="1121" y="728"/>
                </a:lnTo>
                <a:lnTo>
                  <a:pt x="1087" y="712"/>
                </a:lnTo>
                <a:lnTo>
                  <a:pt x="1003" y="672"/>
                </a:lnTo>
                <a:lnTo>
                  <a:pt x="919" y="632"/>
                </a:lnTo>
                <a:lnTo>
                  <a:pt x="935" y="616"/>
                </a:lnTo>
                <a:lnTo>
                  <a:pt x="927" y="600"/>
                </a:lnTo>
                <a:lnTo>
                  <a:pt x="902" y="584"/>
                </a:lnTo>
                <a:lnTo>
                  <a:pt x="868" y="592"/>
                </a:lnTo>
                <a:lnTo>
                  <a:pt x="817" y="592"/>
                </a:lnTo>
                <a:lnTo>
                  <a:pt x="775" y="568"/>
                </a:lnTo>
                <a:lnTo>
                  <a:pt x="733" y="528"/>
                </a:lnTo>
                <a:lnTo>
                  <a:pt x="708" y="488"/>
                </a:lnTo>
                <a:lnTo>
                  <a:pt x="683" y="448"/>
                </a:lnTo>
                <a:lnTo>
                  <a:pt x="641" y="408"/>
                </a:lnTo>
                <a:lnTo>
                  <a:pt x="556" y="344"/>
                </a:lnTo>
                <a:lnTo>
                  <a:pt x="523" y="296"/>
                </a:lnTo>
                <a:lnTo>
                  <a:pt x="523" y="280"/>
                </a:lnTo>
                <a:lnTo>
                  <a:pt x="539" y="256"/>
                </a:lnTo>
                <a:lnTo>
                  <a:pt x="548" y="240"/>
                </a:lnTo>
                <a:lnTo>
                  <a:pt x="539" y="224"/>
                </a:lnTo>
                <a:lnTo>
                  <a:pt x="531" y="216"/>
                </a:lnTo>
                <a:lnTo>
                  <a:pt x="531" y="200"/>
                </a:lnTo>
                <a:lnTo>
                  <a:pt x="556" y="184"/>
                </a:lnTo>
                <a:lnTo>
                  <a:pt x="641" y="152"/>
                </a:lnTo>
                <a:lnTo>
                  <a:pt x="649" y="144"/>
                </a:lnTo>
                <a:lnTo>
                  <a:pt x="641" y="88"/>
                </a:lnTo>
                <a:lnTo>
                  <a:pt x="649" y="56"/>
                </a:lnTo>
                <a:lnTo>
                  <a:pt x="531" y="24"/>
                </a:lnTo>
                <a:lnTo>
                  <a:pt x="514" y="0"/>
                </a:lnTo>
                <a:lnTo>
                  <a:pt x="438" y="8"/>
                </a:lnTo>
                <a:lnTo>
                  <a:pt x="405" y="40"/>
                </a:lnTo>
                <a:lnTo>
                  <a:pt x="371" y="32"/>
                </a:lnTo>
                <a:lnTo>
                  <a:pt x="354" y="64"/>
                </a:lnTo>
                <a:lnTo>
                  <a:pt x="320" y="64"/>
                </a:lnTo>
                <a:lnTo>
                  <a:pt x="295" y="80"/>
                </a:lnTo>
                <a:lnTo>
                  <a:pt x="253" y="72"/>
                </a:lnTo>
                <a:lnTo>
                  <a:pt x="228" y="152"/>
                </a:lnTo>
                <a:lnTo>
                  <a:pt x="160" y="72"/>
                </a:lnTo>
                <a:lnTo>
                  <a:pt x="118" y="136"/>
                </a:lnTo>
                <a:lnTo>
                  <a:pt x="25" y="144"/>
                </a:lnTo>
                <a:lnTo>
                  <a:pt x="42" y="208"/>
                </a:lnTo>
                <a:lnTo>
                  <a:pt x="0" y="232"/>
                </a:lnTo>
                <a:lnTo>
                  <a:pt x="25" y="272"/>
                </a:lnTo>
                <a:lnTo>
                  <a:pt x="17" y="320"/>
                </a:lnTo>
                <a:lnTo>
                  <a:pt x="93" y="352"/>
                </a:lnTo>
                <a:lnTo>
                  <a:pt x="76" y="392"/>
                </a:lnTo>
                <a:lnTo>
                  <a:pt x="93" y="392"/>
                </a:lnTo>
                <a:lnTo>
                  <a:pt x="135" y="376"/>
                </a:lnTo>
                <a:lnTo>
                  <a:pt x="160" y="344"/>
                </a:lnTo>
                <a:lnTo>
                  <a:pt x="177" y="328"/>
                </a:lnTo>
                <a:lnTo>
                  <a:pt x="202" y="320"/>
                </a:lnTo>
                <a:lnTo>
                  <a:pt x="244" y="336"/>
                </a:lnTo>
                <a:lnTo>
                  <a:pt x="261" y="352"/>
                </a:lnTo>
                <a:lnTo>
                  <a:pt x="278" y="368"/>
                </a:lnTo>
                <a:lnTo>
                  <a:pt x="312" y="368"/>
                </a:lnTo>
                <a:lnTo>
                  <a:pt x="329" y="384"/>
                </a:lnTo>
                <a:lnTo>
                  <a:pt x="337" y="424"/>
                </a:lnTo>
                <a:lnTo>
                  <a:pt x="362" y="472"/>
                </a:lnTo>
                <a:lnTo>
                  <a:pt x="371" y="496"/>
                </a:lnTo>
                <a:lnTo>
                  <a:pt x="396" y="512"/>
                </a:lnTo>
                <a:lnTo>
                  <a:pt x="430" y="552"/>
                </a:lnTo>
                <a:lnTo>
                  <a:pt x="472" y="576"/>
                </a:lnTo>
                <a:lnTo>
                  <a:pt x="497" y="592"/>
                </a:lnTo>
                <a:lnTo>
                  <a:pt x="514" y="608"/>
                </a:lnTo>
                <a:lnTo>
                  <a:pt x="607" y="680"/>
                </a:lnTo>
                <a:lnTo>
                  <a:pt x="624" y="696"/>
                </a:lnTo>
                <a:lnTo>
                  <a:pt x="649" y="688"/>
                </a:lnTo>
                <a:lnTo>
                  <a:pt x="708" y="712"/>
                </a:lnTo>
                <a:lnTo>
                  <a:pt x="742" y="744"/>
                </a:lnTo>
                <a:lnTo>
                  <a:pt x="767" y="744"/>
                </a:lnTo>
                <a:lnTo>
                  <a:pt x="775" y="752"/>
                </a:lnTo>
                <a:lnTo>
                  <a:pt x="775" y="768"/>
                </a:lnTo>
                <a:lnTo>
                  <a:pt x="809" y="768"/>
                </a:lnTo>
                <a:lnTo>
                  <a:pt x="826" y="800"/>
                </a:lnTo>
                <a:lnTo>
                  <a:pt x="851" y="824"/>
                </a:lnTo>
                <a:lnTo>
                  <a:pt x="893" y="840"/>
                </a:lnTo>
                <a:lnTo>
                  <a:pt x="927" y="856"/>
                </a:lnTo>
                <a:lnTo>
                  <a:pt x="944" y="904"/>
                </a:lnTo>
                <a:lnTo>
                  <a:pt x="978" y="984"/>
                </a:lnTo>
                <a:lnTo>
                  <a:pt x="952" y="984"/>
                </a:lnTo>
                <a:lnTo>
                  <a:pt x="935" y="1000"/>
                </a:lnTo>
                <a:lnTo>
                  <a:pt x="935" y="1016"/>
                </a:lnTo>
                <a:lnTo>
                  <a:pt x="927" y="1040"/>
                </a:lnTo>
                <a:lnTo>
                  <a:pt x="919" y="1056"/>
                </a:lnTo>
                <a:lnTo>
                  <a:pt x="935" y="1072"/>
                </a:lnTo>
                <a:lnTo>
                  <a:pt x="952" y="1080"/>
                </a:lnTo>
                <a:lnTo>
                  <a:pt x="978" y="1072"/>
                </a:lnTo>
                <a:lnTo>
                  <a:pt x="994" y="1040"/>
                </a:lnTo>
                <a:lnTo>
                  <a:pt x="1011" y="1000"/>
                </a:lnTo>
                <a:lnTo>
                  <a:pt x="1028" y="960"/>
                </a:lnTo>
                <a:lnTo>
                  <a:pt x="1070" y="952"/>
                </a:lnTo>
                <a:lnTo>
                  <a:pt x="1070" y="904"/>
                </a:lnTo>
                <a:lnTo>
                  <a:pt x="1053" y="888"/>
                </a:lnTo>
                <a:lnTo>
                  <a:pt x="1028" y="880"/>
                </a:lnTo>
                <a:lnTo>
                  <a:pt x="1003" y="864"/>
                </a:lnTo>
                <a:lnTo>
                  <a:pt x="994" y="848"/>
                </a:lnTo>
                <a:lnTo>
                  <a:pt x="1011" y="800"/>
                </a:lnTo>
                <a:lnTo>
                  <a:pt x="1028" y="776"/>
                </a:lnTo>
                <a:lnTo>
                  <a:pt x="1045" y="768"/>
                </a:lnTo>
                <a:lnTo>
                  <a:pt x="1104" y="776"/>
                </a:lnTo>
                <a:lnTo>
                  <a:pt x="1146" y="792"/>
                </a:lnTo>
                <a:lnTo>
                  <a:pt x="1180" y="824"/>
                </a:lnTo>
                <a:lnTo>
                  <a:pt x="1180" y="784"/>
                </a:lnTo>
                <a:lnTo>
                  <a:pt x="1155" y="752"/>
                </a:lnTo>
                <a:close/>
              </a:path>
            </a:pathLst>
          </a:cu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0" name="Freeform 32"/>
          <p:cNvSpPr>
            <a:spLocks noChangeAspect="1"/>
          </p:cNvSpPr>
          <p:nvPr/>
        </p:nvSpPr>
        <p:spPr bwMode="auto">
          <a:xfrm>
            <a:off x="4554538" y="3913188"/>
            <a:ext cx="1571625" cy="1492250"/>
          </a:xfrm>
          <a:custGeom>
            <a:avLst/>
            <a:gdLst>
              <a:gd name="T0" fmla="*/ 2147483647 w 1146"/>
              <a:gd name="T1" fmla="*/ 2147483647 h 1088"/>
              <a:gd name="T2" fmla="*/ 2147483647 w 1146"/>
              <a:gd name="T3" fmla="*/ 2147483647 h 1088"/>
              <a:gd name="T4" fmla="*/ 2147483647 w 1146"/>
              <a:gd name="T5" fmla="*/ 2147483647 h 1088"/>
              <a:gd name="T6" fmla="*/ 2147483647 w 1146"/>
              <a:gd name="T7" fmla="*/ 2147483647 h 1088"/>
              <a:gd name="T8" fmla="*/ 2147483647 w 1146"/>
              <a:gd name="T9" fmla="*/ 2147483647 h 1088"/>
              <a:gd name="T10" fmla="*/ 2147483647 w 1146"/>
              <a:gd name="T11" fmla="*/ 2147483647 h 1088"/>
              <a:gd name="T12" fmla="*/ 2147483647 w 1146"/>
              <a:gd name="T13" fmla="*/ 2147483647 h 1088"/>
              <a:gd name="T14" fmla="*/ 2147483647 w 1146"/>
              <a:gd name="T15" fmla="*/ 2147483647 h 1088"/>
              <a:gd name="T16" fmla="*/ 2147483647 w 1146"/>
              <a:gd name="T17" fmla="*/ 2147483647 h 1088"/>
              <a:gd name="T18" fmla="*/ 2147483647 w 1146"/>
              <a:gd name="T19" fmla="*/ 2147483647 h 1088"/>
              <a:gd name="T20" fmla="*/ 2147483647 w 1146"/>
              <a:gd name="T21" fmla="*/ 2147483647 h 1088"/>
              <a:gd name="T22" fmla="*/ 2147483647 w 1146"/>
              <a:gd name="T23" fmla="*/ 2147483647 h 1088"/>
              <a:gd name="T24" fmla="*/ 2147483647 w 1146"/>
              <a:gd name="T25" fmla="*/ 2147483647 h 1088"/>
              <a:gd name="T26" fmla="*/ 2147483647 w 1146"/>
              <a:gd name="T27" fmla="*/ 0 h 1088"/>
              <a:gd name="T28" fmla="*/ 2147483647 w 1146"/>
              <a:gd name="T29" fmla="*/ 2147483647 h 1088"/>
              <a:gd name="T30" fmla="*/ 2147483647 w 1146"/>
              <a:gd name="T31" fmla="*/ 2147483647 h 1088"/>
              <a:gd name="T32" fmla="*/ 2147483647 w 1146"/>
              <a:gd name="T33" fmla="*/ 2147483647 h 1088"/>
              <a:gd name="T34" fmla="*/ 2147483647 w 1146"/>
              <a:gd name="T35" fmla="*/ 2147483647 h 1088"/>
              <a:gd name="T36" fmla="*/ 2147483647 w 1146"/>
              <a:gd name="T37" fmla="*/ 2147483647 h 1088"/>
              <a:gd name="T38" fmla="*/ 2147483647 w 1146"/>
              <a:gd name="T39" fmla="*/ 2147483647 h 1088"/>
              <a:gd name="T40" fmla="*/ 2147483647 w 1146"/>
              <a:gd name="T41" fmla="*/ 2147483647 h 1088"/>
              <a:gd name="T42" fmla="*/ 2147483647 w 1146"/>
              <a:gd name="T43" fmla="*/ 2147483647 h 1088"/>
              <a:gd name="T44" fmla="*/ 2147483647 w 1146"/>
              <a:gd name="T45" fmla="*/ 2147483647 h 1088"/>
              <a:gd name="T46" fmla="*/ 2147483647 w 1146"/>
              <a:gd name="T47" fmla="*/ 2147483647 h 1088"/>
              <a:gd name="T48" fmla="*/ 2147483647 w 1146"/>
              <a:gd name="T49" fmla="*/ 2147483647 h 1088"/>
              <a:gd name="T50" fmla="*/ 2147483647 w 1146"/>
              <a:gd name="T51" fmla="*/ 2147483647 h 1088"/>
              <a:gd name="T52" fmla="*/ 2147483647 w 1146"/>
              <a:gd name="T53" fmla="*/ 2147483647 h 1088"/>
              <a:gd name="T54" fmla="*/ 2147483647 w 1146"/>
              <a:gd name="T55" fmla="*/ 2147483647 h 1088"/>
              <a:gd name="T56" fmla="*/ 2147483647 w 1146"/>
              <a:gd name="T57" fmla="*/ 2147483647 h 1088"/>
              <a:gd name="T58" fmla="*/ 2147483647 w 1146"/>
              <a:gd name="T59" fmla="*/ 2147483647 h 1088"/>
              <a:gd name="T60" fmla="*/ 2147483647 w 1146"/>
              <a:gd name="T61" fmla="*/ 2147483647 h 1088"/>
              <a:gd name="T62" fmla="*/ 2147483647 w 1146"/>
              <a:gd name="T63" fmla="*/ 2147483647 h 1088"/>
              <a:gd name="T64" fmla="*/ 2147483647 w 1146"/>
              <a:gd name="T65" fmla="*/ 2147483647 h 1088"/>
              <a:gd name="T66" fmla="*/ 2147483647 w 1146"/>
              <a:gd name="T67" fmla="*/ 2147483647 h 1088"/>
              <a:gd name="T68" fmla="*/ 2147483647 w 1146"/>
              <a:gd name="T69" fmla="*/ 2147483647 h 1088"/>
              <a:gd name="T70" fmla="*/ 2147483647 w 1146"/>
              <a:gd name="T71" fmla="*/ 2147483647 h 1088"/>
              <a:gd name="T72" fmla="*/ 2147483647 w 1146"/>
              <a:gd name="T73" fmla="*/ 2147483647 h 1088"/>
              <a:gd name="T74" fmla="*/ 2147483647 w 1146"/>
              <a:gd name="T75" fmla="*/ 2147483647 h 1088"/>
              <a:gd name="T76" fmla="*/ 2147483647 w 1146"/>
              <a:gd name="T77" fmla="*/ 2147483647 h 1088"/>
              <a:gd name="T78" fmla="*/ 2147483647 w 1146"/>
              <a:gd name="T79" fmla="*/ 2147483647 h 1088"/>
              <a:gd name="T80" fmla="*/ 2147483647 w 1146"/>
              <a:gd name="T81" fmla="*/ 2147483647 h 1088"/>
              <a:gd name="T82" fmla="*/ 2147483647 w 1146"/>
              <a:gd name="T83" fmla="*/ 2147483647 h 1088"/>
              <a:gd name="T84" fmla="*/ 2147483647 w 1146"/>
              <a:gd name="T85" fmla="*/ 2147483647 h 1088"/>
              <a:gd name="T86" fmla="*/ 2147483647 w 1146"/>
              <a:gd name="T87" fmla="*/ 2147483647 h 1088"/>
              <a:gd name="T88" fmla="*/ 2147483647 w 1146"/>
              <a:gd name="T89" fmla="*/ 2147483647 h 1088"/>
              <a:gd name="T90" fmla="*/ 2147483647 w 1146"/>
              <a:gd name="T91" fmla="*/ 2147483647 h 1088"/>
              <a:gd name="T92" fmla="*/ 2147483647 w 1146"/>
              <a:gd name="T93" fmla="*/ 2147483647 h 1088"/>
              <a:gd name="T94" fmla="*/ 2147483647 w 1146"/>
              <a:gd name="T95" fmla="*/ 2147483647 h 1088"/>
              <a:gd name="T96" fmla="*/ 2147483647 w 1146"/>
              <a:gd name="T97" fmla="*/ 2147483647 h 1088"/>
              <a:gd name="T98" fmla="*/ 2147483647 w 1146"/>
              <a:gd name="T99" fmla="*/ 2147483647 h 1088"/>
              <a:gd name="T100" fmla="*/ 2147483647 w 1146"/>
              <a:gd name="T101" fmla="*/ 2147483647 h 1088"/>
              <a:gd name="T102" fmla="*/ 2147483647 w 1146"/>
              <a:gd name="T103" fmla="*/ 2147483647 h 1088"/>
              <a:gd name="T104" fmla="*/ 2147483647 w 1146"/>
              <a:gd name="T105" fmla="*/ 2147483647 h 1088"/>
              <a:gd name="T106" fmla="*/ 2147483647 w 1146"/>
              <a:gd name="T107" fmla="*/ 2147483647 h 1088"/>
              <a:gd name="T108" fmla="*/ 2147483647 w 1146"/>
              <a:gd name="T109" fmla="*/ 2147483647 h 1088"/>
              <a:gd name="T110" fmla="*/ 2147483647 w 1146"/>
              <a:gd name="T111" fmla="*/ 2147483647 h 1088"/>
              <a:gd name="T112" fmla="*/ 2147483647 w 1146"/>
              <a:gd name="T113" fmla="*/ 2147483647 h 1088"/>
              <a:gd name="T114" fmla="*/ 2147483647 w 1146"/>
              <a:gd name="T115" fmla="*/ 2147483647 h 1088"/>
              <a:gd name="T116" fmla="*/ 2147483647 w 1146"/>
              <a:gd name="T117" fmla="*/ 2147483647 h 108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46"/>
              <a:gd name="T178" fmla="*/ 0 h 1088"/>
              <a:gd name="T179" fmla="*/ 1146 w 1146"/>
              <a:gd name="T180" fmla="*/ 1088 h 108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46" h="1088">
                <a:moveTo>
                  <a:pt x="1011" y="616"/>
                </a:moveTo>
                <a:lnTo>
                  <a:pt x="969" y="600"/>
                </a:lnTo>
                <a:lnTo>
                  <a:pt x="935" y="616"/>
                </a:lnTo>
                <a:lnTo>
                  <a:pt x="944" y="584"/>
                </a:lnTo>
                <a:lnTo>
                  <a:pt x="977" y="544"/>
                </a:lnTo>
                <a:lnTo>
                  <a:pt x="986" y="520"/>
                </a:lnTo>
                <a:lnTo>
                  <a:pt x="1011" y="504"/>
                </a:lnTo>
                <a:lnTo>
                  <a:pt x="1019" y="472"/>
                </a:lnTo>
                <a:lnTo>
                  <a:pt x="1053" y="464"/>
                </a:lnTo>
                <a:lnTo>
                  <a:pt x="1087" y="448"/>
                </a:lnTo>
                <a:lnTo>
                  <a:pt x="1104" y="360"/>
                </a:lnTo>
                <a:lnTo>
                  <a:pt x="1112" y="320"/>
                </a:lnTo>
                <a:lnTo>
                  <a:pt x="1146" y="288"/>
                </a:lnTo>
                <a:lnTo>
                  <a:pt x="1095" y="272"/>
                </a:lnTo>
                <a:lnTo>
                  <a:pt x="1036" y="256"/>
                </a:lnTo>
                <a:lnTo>
                  <a:pt x="1011" y="248"/>
                </a:lnTo>
                <a:lnTo>
                  <a:pt x="986" y="216"/>
                </a:lnTo>
                <a:lnTo>
                  <a:pt x="927" y="208"/>
                </a:lnTo>
                <a:lnTo>
                  <a:pt x="868" y="168"/>
                </a:lnTo>
                <a:lnTo>
                  <a:pt x="851" y="136"/>
                </a:lnTo>
                <a:lnTo>
                  <a:pt x="809" y="144"/>
                </a:lnTo>
                <a:lnTo>
                  <a:pt x="809" y="112"/>
                </a:lnTo>
                <a:lnTo>
                  <a:pt x="767" y="96"/>
                </a:lnTo>
                <a:lnTo>
                  <a:pt x="767" y="88"/>
                </a:lnTo>
                <a:lnTo>
                  <a:pt x="733" y="72"/>
                </a:lnTo>
                <a:lnTo>
                  <a:pt x="708" y="48"/>
                </a:lnTo>
                <a:lnTo>
                  <a:pt x="682" y="16"/>
                </a:lnTo>
                <a:lnTo>
                  <a:pt x="666" y="0"/>
                </a:lnTo>
                <a:lnTo>
                  <a:pt x="623" y="8"/>
                </a:lnTo>
                <a:lnTo>
                  <a:pt x="598" y="24"/>
                </a:lnTo>
                <a:lnTo>
                  <a:pt x="581" y="88"/>
                </a:lnTo>
                <a:lnTo>
                  <a:pt x="564" y="104"/>
                </a:lnTo>
                <a:lnTo>
                  <a:pt x="539" y="120"/>
                </a:lnTo>
                <a:lnTo>
                  <a:pt x="489" y="136"/>
                </a:lnTo>
                <a:lnTo>
                  <a:pt x="463" y="144"/>
                </a:lnTo>
                <a:lnTo>
                  <a:pt x="455" y="168"/>
                </a:lnTo>
                <a:lnTo>
                  <a:pt x="446" y="184"/>
                </a:lnTo>
                <a:lnTo>
                  <a:pt x="413" y="184"/>
                </a:lnTo>
                <a:lnTo>
                  <a:pt x="362" y="168"/>
                </a:lnTo>
                <a:lnTo>
                  <a:pt x="345" y="160"/>
                </a:lnTo>
                <a:lnTo>
                  <a:pt x="328" y="144"/>
                </a:lnTo>
                <a:lnTo>
                  <a:pt x="269" y="144"/>
                </a:lnTo>
                <a:lnTo>
                  <a:pt x="295" y="200"/>
                </a:lnTo>
                <a:lnTo>
                  <a:pt x="303" y="256"/>
                </a:lnTo>
                <a:lnTo>
                  <a:pt x="253" y="248"/>
                </a:lnTo>
                <a:lnTo>
                  <a:pt x="211" y="240"/>
                </a:lnTo>
                <a:lnTo>
                  <a:pt x="194" y="248"/>
                </a:lnTo>
                <a:lnTo>
                  <a:pt x="177" y="232"/>
                </a:lnTo>
                <a:lnTo>
                  <a:pt x="152" y="208"/>
                </a:lnTo>
                <a:lnTo>
                  <a:pt x="126" y="208"/>
                </a:lnTo>
                <a:lnTo>
                  <a:pt x="109" y="216"/>
                </a:lnTo>
                <a:lnTo>
                  <a:pt x="84" y="216"/>
                </a:lnTo>
                <a:lnTo>
                  <a:pt x="34" y="216"/>
                </a:lnTo>
                <a:lnTo>
                  <a:pt x="8" y="232"/>
                </a:lnTo>
                <a:lnTo>
                  <a:pt x="0" y="240"/>
                </a:lnTo>
                <a:lnTo>
                  <a:pt x="8" y="248"/>
                </a:lnTo>
                <a:lnTo>
                  <a:pt x="50" y="272"/>
                </a:lnTo>
                <a:lnTo>
                  <a:pt x="25" y="272"/>
                </a:lnTo>
                <a:lnTo>
                  <a:pt x="17" y="280"/>
                </a:lnTo>
                <a:lnTo>
                  <a:pt x="17" y="288"/>
                </a:lnTo>
                <a:lnTo>
                  <a:pt x="25" y="304"/>
                </a:lnTo>
                <a:lnTo>
                  <a:pt x="42" y="312"/>
                </a:lnTo>
                <a:lnTo>
                  <a:pt x="76" y="320"/>
                </a:lnTo>
                <a:lnTo>
                  <a:pt x="109" y="328"/>
                </a:lnTo>
                <a:lnTo>
                  <a:pt x="135" y="352"/>
                </a:lnTo>
                <a:lnTo>
                  <a:pt x="160" y="368"/>
                </a:lnTo>
                <a:lnTo>
                  <a:pt x="185" y="376"/>
                </a:lnTo>
                <a:lnTo>
                  <a:pt x="194" y="400"/>
                </a:lnTo>
                <a:lnTo>
                  <a:pt x="219" y="424"/>
                </a:lnTo>
                <a:lnTo>
                  <a:pt x="211" y="448"/>
                </a:lnTo>
                <a:lnTo>
                  <a:pt x="244" y="512"/>
                </a:lnTo>
                <a:lnTo>
                  <a:pt x="269" y="536"/>
                </a:lnTo>
                <a:lnTo>
                  <a:pt x="286" y="560"/>
                </a:lnTo>
                <a:lnTo>
                  <a:pt x="278" y="584"/>
                </a:lnTo>
                <a:lnTo>
                  <a:pt x="253" y="592"/>
                </a:lnTo>
                <a:lnTo>
                  <a:pt x="295" y="640"/>
                </a:lnTo>
                <a:lnTo>
                  <a:pt x="269" y="632"/>
                </a:lnTo>
                <a:lnTo>
                  <a:pt x="236" y="776"/>
                </a:lnTo>
                <a:lnTo>
                  <a:pt x="202" y="848"/>
                </a:lnTo>
                <a:lnTo>
                  <a:pt x="177" y="872"/>
                </a:lnTo>
                <a:lnTo>
                  <a:pt x="143" y="880"/>
                </a:lnTo>
                <a:lnTo>
                  <a:pt x="160" y="888"/>
                </a:lnTo>
                <a:lnTo>
                  <a:pt x="211" y="928"/>
                </a:lnTo>
                <a:lnTo>
                  <a:pt x="244" y="960"/>
                </a:lnTo>
                <a:lnTo>
                  <a:pt x="278" y="968"/>
                </a:lnTo>
                <a:lnTo>
                  <a:pt x="320" y="992"/>
                </a:lnTo>
                <a:lnTo>
                  <a:pt x="337" y="1016"/>
                </a:lnTo>
                <a:lnTo>
                  <a:pt x="396" y="1024"/>
                </a:lnTo>
                <a:lnTo>
                  <a:pt x="463" y="1032"/>
                </a:lnTo>
                <a:lnTo>
                  <a:pt x="522" y="1056"/>
                </a:lnTo>
                <a:lnTo>
                  <a:pt x="581" y="1072"/>
                </a:lnTo>
                <a:lnTo>
                  <a:pt x="607" y="1088"/>
                </a:lnTo>
                <a:lnTo>
                  <a:pt x="632" y="1080"/>
                </a:lnTo>
                <a:lnTo>
                  <a:pt x="640" y="1064"/>
                </a:lnTo>
                <a:lnTo>
                  <a:pt x="623" y="1032"/>
                </a:lnTo>
                <a:lnTo>
                  <a:pt x="632" y="992"/>
                </a:lnTo>
                <a:lnTo>
                  <a:pt x="649" y="968"/>
                </a:lnTo>
                <a:lnTo>
                  <a:pt x="682" y="944"/>
                </a:lnTo>
                <a:lnTo>
                  <a:pt x="716" y="928"/>
                </a:lnTo>
                <a:lnTo>
                  <a:pt x="750" y="928"/>
                </a:lnTo>
                <a:lnTo>
                  <a:pt x="842" y="952"/>
                </a:lnTo>
                <a:lnTo>
                  <a:pt x="876" y="968"/>
                </a:lnTo>
                <a:lnTo>
                  <a:pt x="910" y="984"/>
                </a:lnTo>
                <a:lnTo>
                  <a:pt x="944" y="984"/>
                </a:lnTo>
                <a:lnTo>
                  <a:pt x="960" y="976"/>
                </a:lnTo>
                <a:lnTo>
                  <a:pt x="969" y="968"/>
                </a:lnTo>
                <a:lnTo>
                  <a:pt x="977" y="960"/>
                </a:lnTo>
                <a:lnTo>
                  <a:pt x="1019" y="928"/>
                </a:lnTo>
                <a:lnTo>
                  <a:pt x="1070" y="904"/>
                </a:lnTo>
                <a:lnTo>
                  <a:pt x="1087" y="864"/>
                </a:lnTo>
                <a:lnTo>
                  <a:pt x="1011" y="832"/>
                </a:lnTo>
                <a:lnTo>
                  <a:pt x="1019" y="784"/>
                </a:lnTo>
                <a:lnTo>
                  <a:pt x="994" y="744"/>
                </a:lnTo>
                <a:lnTo>
                  <a:pt x="1036" y="720"/>
                </a:lnTo>
                <a:lnTo>
                  <a:pt x="1019" y="656"/>
                </a:lnTo>
                <a:lnTo>
                  <a:pt x="1036" y="656"/>
                </a:lnTo>
                <a:lnTo>
                  <a:pt x="1019" y="632"/>
                </a:lnTo>
                <a:lnTo>
                  <a:pt x="1011" y="616"/>
                </a:lnTo>
                <a:close/>
              </a:path>
            </a:pathLst>
          </a:custGeom>
          <a:solidFill>
            <a:srgbClr val="00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1" name="Freeform 33"/>
          <p:cNvSpPr>
            <a:spLocks noChangeAspect="1"/>
          </p:cNvSpPr>
          <p:nvPr/>
        </p:nvSpPr>
        <p:spPr bwMode="auto">
          <a:xfrm>
            <a:off x="5467350" y="3879850"/>
            <a:ext cx="450850" cy="317500"/>
          </a:xfrm>
          <a:custGeom>
            <a:avLst/>
            <a:gdLst>
              <a:gd name="T0" fmla="*/ 2147483647 w 328"/>
              <a:gd name="T1" fmla="*/ 2147483647 h 232"/>
              <a:gd name="T2" fmla="*/ 2147483647 w 328"/>
              <a:gd name="T3" fmla="*/ 2147483647 h 232"/>
              <a:gd name="T4" fmla="*/ 2147483647 w 328"/>
              <a:gd name="T5" fmla="*/ 2147483647 h 232"/>
              <a:gd name="T6" fmla="*/ 2147483647 w 328"/>
              <a:gd name="T7" fmla="*/ 2147483647 h 232"/>
              <a:gd name="T8" fmla="*/ 2147483647 w 328"/>
              <a:gd name="T9" fmla="*/ 2147483647 h 232"/>
              <a:gd name="T10" fmla="*/ 2147483647 w 328"/>
              <a:gd name="T11" fmla="*/ 2147483647 h 232"/>
              <a:gd name="T12" fmla="*/ 2147483647 w 328"/>
              <a:gd name="T13" fmla="*/ 2147483647 h 232"/>
              <a:gd name="T14" fmla="*/ 2147483647 w 328"/>
              <a:gd name="T15" fmla="*/ 2147483647 h 232"/>
              <a:gd name="T16" fmla="*/ 2147483647 w 328"/>
              <a:gd name="T17" fmla="*/ 2147483647 h 232"/>
              <a:gd name="T18" fmla="*/ 2147483647 w 328"/>
              <a:gd name="T19" fmla="*/ 2147483647 h 232"/>
              <a:gd name="T20" fmla="*/ 2147483647 w 328"/>
              <a:gd name="T21" fmla="*/ 2147483647 h 232"/>
              <a:gd name="T22" fmla="*/ 2147483647 w 328"/>
              <a:gd name="T23" fmla="*/ 2147483647 h 232"/>
              <a:gd name="T24" fmla="*/ 2147483647 w 328"/>
              <a:gd name="T25" fmla="*/ 2147483647 h 232"/>
              <a:gd name="T26" fmla="*/ 2147483647 w 328"/>
              <a:gd name="T27" fmla="*/ 0 h 232"/>
              <a:gd name="T28" fmla="*/ 2147483647 w 328"/>
              <a:gd name="T29" fmla="*/ 2147483647 h 232"/>
              <a:gd name="T30" fmla="*/ 0 w 328"/>
              <a:gd name="T31" fmla="*/ 2147483647 h 232"/>
              <a:gd name="T32" fmla="*/ 2147483647 w 328"/>
              <a:gd name="T33" fmla="*/ 2147483647 h 232"/>
              <a:gd name="T34" fmla="*/ 2147483647 w 328"/>
              <a:gd name="T35" fmla="*/ 2147483647 h 232"/>
              <a:gd name="T36" fmla="*/ 2147483647 w 328"/>
              <a:gd name="T37" fmla="*/ 2147483647 h 232"/>
              <a:gd name="T38" fmla="*/ 2147483647 w 328"/>
              <a:gd name="T39" fmla="*/ 2147483647 h 232"/>
              <a:gd name="T40" fmla="*/ 2147483647 w 328"/>
              <a:gd name="T41" fmla="*/ 2147483647 h 232"/>
              <a:gd name="T42" fmla="*/ 2147483647 w 328"/>
              <a:gd name="T43" fmla="*/ 2147483647 h 232"/>
              <a:gd name="T44" fmla="*/ 2147483647 w 328"/>
              <a:gd name="T45" fmla="*/ 2147483647 h 232"/>
              <a:gd name="T46" fmla="*/ 2147483647 w 328"/>
              <a:gd name="T47" fmla="*/ 2147483647 h 232"/>
              <a:gd name="T48" fmla="*/ 2147483647 w 328"/>
              <a:gd name="T49" fmla="*/ 2147483647 h 232"/>
              <a:gd name="T50" fmla="*/ 2147483647 w 328"/>
              <a:gd name="T51" fmla="*/ 2147483647 h 232"/>
              <a:gd name="T52" fmla="*/ 2147483647 w 328"/>
              <a:gd name="T53" fmla="*/ 2147483647 h 232"/>
              <a:gd name="T54" fmla="*/ 2147483647 w 328"/>
              <a:gd name="T55" fmla="*/ 2147483647 h 232"/>
              <a:gd name="T56" fmla="*/ 2147483647 w 328"/>
              <a:gd name="T57" fmla="*/ 2147483647 h 23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28"/>
              <a:gd name="T88" fmla="*/ 0 h 232"/>
              <a:gd name="T89" fmla="*/ 328 w 328"/>
              <a:gd name="T90" fmla="*/ 232 h 23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28" h="232">
                <a:moveTo>
                  <a:pt x="278" y="184"/>
                </a:moveTo>
                <a:lnTo>
                  <a:pt x="286" y="168"/>
                </a:lnTo>
                <a:lnTo>
                  <a:pt x="311" y="160"/>
                </a:lnTo>
                <a:lnTo>
                  <a:pt x="328" y="144"/>
                </a:lnTo>
                <a:lnTo>
                  <a:pt x="328" y="112"/>
                </a:lnTo>
                <a:lnTo>
                  <a:pt x="303" y="88"/>
                </a:lnTo>
                <a:lnTo>
                  <a:pt x="269" y="72"/>
                </a:lnTo>
                <a:lnTo>
                  <a:pt x="278" y="48"/>
                </a:lnTo>
                <a:lnTo>
                  <a:pt x="261" y="24"/>
                </a:lnTo>
                <a:lnTo>
                  <a:pt x="219" y="16"/>
                </a:lnTo>
                <a:lnTo>
                  <a:pt x="168" y="8"/>
                </a:lnTo>
                <a:lnTo>
                  <a:pt x="134" y="24"/>
                </a:lnTo>
                <a:lnTo>
                  <a:pt x="101" y="16"/>
                </a:lnTo>
                <a:lnTo>
                  <a:pt x="75" y="0"/>
                </a:lnTo>
                <a:lnTo>
                  <a:pt x="42" y="16"/>
                </a:lnTo>
                <a:lnTo>
                  <a:pt x="0" y="24"/>
                </a:lnTo>
                <a:lnTo>
                  <a:pt x="16" y="40"/>
                </a:lnTo>
                <a:lnTo>
                  <a:pt x="42" y="72"/>
                </a:lnTo>
                <a:lnTo>
                  <a:pt x="67" y="96"/>
                </a:lnTo>
                <a:lnTo>
                  <a:pt x="101" y="112"/>
                </a:lnTo>
                <a:lnTo>
                  <a:pt x="101" y="120"/>
                </a:lnTo>
                <a:lnTo>
                  <a:pt x="143" y="136"/>
                </a:lnTo>
                <a:lnTo>
                  <a:pt x="143" y="168"/>
                </a:lnTo>
                <a:lnTo>
                  <a:pt x="185" y="160"/>
                </a:lnTo>
                <a:lnTo>
                  <a:pt x="202" y="192"/>
                </a:lnTo>
                <a:lnTo>
                  <a:pt x="261" y="232"/>
                </a:lnTo>
                <a:lnTo>
                  <a:pt x="278" y="232"/>
                </a:lnTo>
                <a:lnTo>
                  <a:pt x="278" y="208"/>
                </a:lnTo>
                <a:lnTo>
                  <a:pt x="278" y="184"/>
                </a:lnTo>
                <a:close/>
              </a:path>
            </a:pathLst>
          </a:custGeom>
          <a:solidFill>
            <a:srgbClr val="00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2" name="Freeform 34"/>
          <p:cNvSpPr>
            <a:spLocks/>
          </p:cNvSpPr>
          <p:nvPr/>
        </p:nvSpPr>
        <p:spPr bwMode="auto">
          <a:xfrm>
            <a:off x="5849938" y="4098925"/>
            <a:ext cx="80962" cy="109538"/>
          </a:xfrm>
          <a:custGeom>
            <a:avLst/>
            <a:gdLst>
              <a:gd name="T0" fmla="*/ 2147483647 w 59"/>
              <a:gd name="T1" fmla="*/ 2147483647 h 80"/>
              <a:gd name="T2" fmla="*/ 2147483647 w 59"/>
              <a:gd name="T3" fmla="*/ 0 h 80"/>
              <a:gd name="T4" fmla="*/ 2147483647 w 59"/>
              <a:gd name="T5" fmla="*/ 2147483647 h 80"/>
              <a:gd name="T6" fmla="*/ 0 w 59"/>
              <a:gd name="T7" fmla="*/ 2147483647 h 80"/>
              <a:gd name="T8" fmla="*/ 0 w 59"/>
              <a:gd name="T9" fmla="*/ 2147483647 h 80"/>
              <a:gd name="T10" fmla="*/ 0 w 59"/>
              <a:gd name="T11" fmla="*/ 2147483647 h 80"/>
              <a:gd name="T12" fmla="*/ 2147483647 w 59"/>
              <a:gd name="T13" fmla="*/ 2147483647 h 80"/>
              <a:gd name="T14" fmla="*/ 2147483647 w 59"/>
              <a:gd name="T15" fmla="*/ 2147483647 h 80"/>
              <a:gd name="T16" fmla="*/ 2147483647 w 59"/>
              <a:gd name="T17" fmla="*/ 2147483647 h 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"/>
              <a:gd name="T28" fmla="*/ 0 h 80"/>
              <a:gd name="T29" fmla="*/ 59 w 59"/>
              <a:gd name="T30" fmla="*/ 80 h 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9" h="80">
                <a:moveTo>
                  <a:pt x="25" y="24"/>
                </a:moveTo>
                <a:lnTo>
                  <a:pt x="25" y="0"/>
                </a:lnTo>
                <a:lnTo>
                  <a:pt x="8" y="8"/>
                </a:lnTo>
                <a:lnTo>
                  <a:pt x="0" y="24"/>
                </a:lnTo>
                <a:lnTo>
                  <a:pt x="0" y="48"/>
                </a:lnTo>
                <a:lnTo>
                  <a:pt x="0" y="72"/>
                </a:lnTo>
                <a:lnTo>
                  <a:pt x="42" y="80"/>
                </a:lnTo>
                <a:lnTo>
                  <a:pt x="59" y="48"/>
                </a:lnTo>
                <a:lnTo>
                  <a:pt x="25" y="2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5"/>
          <p:cNvSpPr>
            <a:spLocks noChangeAspect="1"/>
          </p:cNvSpPr>
          <p:nvPr/>
        </p:nvSpPr>
        <p:spPr bwMode="auto">
          <a:xfrm>
            <a:off x="5570538" y="3549650"/>
            <a:ext cx="461962" cy="439738"/>
          </a:xfrm>
          <a:custGeom>
            <a:avLst/>
            <a:gdLst>
              <a:gd name="T0" fmla="*/ 2147483647 w 337"/>
              <a:gd name="T1" fmla="*/ 2147483647 h 320"/>
              <a:gd name="T2" fmla="*/ 2147483647 w 337"/>
              <a:gd name="T3" fmla="*/ 2147483647 h 320"/>
              <a:gd name="T4" fmla="*/ 2147483647 w 337"/>
              <a:gd name="T5" fmla="*/ 2147483647 h 320"/>
              <a:gd name="T6" fmla="*/ 2147483647 w 337"/>
              <a:gd name="T7" fmla="*/ 2147483647 h 320"/>
              <a:gd name="T8" fmla="*/ 2147483647 w 337"/>
              <a:gd name="T9" fmla="*/ 2147483647 h 320"/>
              <a:gd name="T10" fmla="*/ 2147483647 w 337"/>
              <a:gd name="T11" fmla="*/ 2147483647 h 320"/>
              <a:gd name="T12" fmla="*/ 2147483647 w 337"/>
              <a:gd name="T13" fmla="*/ 2147483647 h 320"/>
              <a:gd name="T14" fmla="*/ 2147483647 w 337"/>
              <a:gd name="T15" fmla="*/ 2147483647 h 320"/>
              <a:gd name="T16" fmla="*/ 2147483647 w 337"/>
              <a:gd name="T17" fmla="*/ 2147483647 h 320"/>
              <a:gd name="T18" fmla="*/ 2147483647 w 337"/>
              <a:gd name="T19" fmla="*/ 2147483647 h 320"/>
              <a:gd name="T20" fmla="*/ 2147483647 w 337"/>
              <a:gd name="T21" fmla="*/ 2147483647 h 320"/>
              <a:gd name="T22" fmla="*/ 2147483647 w 337"/>
              <a:gd name="T23" fmla="*/ 2147483647 h 320"/>
              <a:gd name="T24" fmla="*/ 2147483647 w 337"/>
              <a:gd name="T25" fmla="*/ 0 h 320"/>
              <a:gd name="T26" fmla="*/ 2147483647 w 337"/>
              <a:gd name="T27" fmla="*/ 0 h 320"/>
              <a:gd name="T28" fmla="*/ 2147483647 w 337"/>
              <a:gd name="T29" fmla="*/ 2147483647 h 320"/>
              <a:gd name="T30" fmla="*/ 2147483647 w 337"/>
              <a:gd name="T31" fmla="*/ 2147483647 h 320"/>
              <a:gd name="T32" fmla="*/ 2147483647 w 337"/>
              <a:gd name="T33" fmla="*/ 2147483647 h 320"/>
              <a:gd name="T34" fmla="*/ 2147483647 w 337"/>
              <a:gd name="T35" fmla="*/ 2147483647 h 320"/>
              <a:gd name="T36" fmla="*/ 2147483647 w 337"/>
              <a:gd name="T37" fmla="*/ 2147483647 h 320"/>
              <a:gd name="T38" fmla="*/ 2147483647 w 337"/>
              <a:gd name="T39" fmla="*/ 2147483647 h 320"/>
              <a:gd name="T40" fmla="*/ 2147483647 w 337"/>
              <a:gd name="T41" fmla="*/ 2147483647 h 320"/>
              <a:gd name="T42" fmla="*/ 2147483647 w 337"/>
              <a:gd name="T43" fmla="*/ 2147483647 h 320"/>
              <a:gd name="T44" fmla="*/ 2147483647 w 337"/>
              <a:gd name="T45" fmla="*/ 2147483647 h 320"/>
              <a:gd name="T46" fmla="*/ 2147483647 w 337"/>
              <a:gd name="T47" fmla="*/ 2147483647 h 320"/>
              <a:gd name="T48" fmla="*/ 2147483647 w 337"/>
              <a:gd name="T49" fmla="*/ 2147483647 h 320"/>
              <a:gd name="T50" fmla="*/ 2147483647 w 337"/>
              <a:gd name="T51" fmla="*/ 2147483647 h 320"/>
              <a:gd name="T52" fmla="*/ 2147483647 w 337"/>
              <a:gd name="T53" fmla="*/ 2147483647 h 320"/>
              <a:gd name="T54" fmla="*/ 2147483647 w 337"/>
              <a:gd name="T55" fmla="*/ 2147483647 h 320"/>
              <a:gd name="T56" fmla="*/ 2147483647 w 337"/>
              <a:gd name="T57" fmla="*/ 2147483647 h 320"/>
              <a:gd name="T58" fmla="*/ 2147483647 w 337"/>
              <a:gd name="T59" fmla="*/ 2147483647 h 320"/>
              <a:gd name="T60" fmla="*/ 2147483647 w 337"/>
              <a:gd name="T61" fmla="*/ 2147483647 h 320"/>
              <a:gd name="T62" fmla="*/ 2147483647 w 337"/>
              <a:gd name="T63" fmla="*/ 2147483647 h 320"/>
              <a:gd name="T64" fmla="*/ 0 w 337"/>
              <a:gd name="T65" fmla="*/ 2147483647 h 320"/>
              <a:gd name="T66" fmla="*/ 2147483647 w 337"/>
              <a:gd name="T67" fmla="*/ 2147483647 h 320"/>
              <a:gd name="T68" fmla="*/ 2147483647 w 337"/>
              <a:gd name="T69" fmla="*/ 2147483647 h 320"/>
              <a:gd name="T70" fmla="*/ 2147483647 w 337"/>
              <a:gd name="T71" fmla="*/ 2147483647 h 320"/>
              <a:gd name="T72" fmla="*/ 2147483647 w 337"/>
              <a:gd name="T73" fmla="*/ 2147483647 h 320"/>
              <a:gd name="T74" fmla="*/ 2147483647 w 337"/>
              <a:gd name="T75" fmla="*/ 2147483647 h 320"/>
              <a:gd name="T76" fmla="*/ 2147483647 w 337"/>
              <a:gd name="T77" fmla="*/ 2147483647 h 320"/>
              <a:gd name="T78" fmla="*/ 2147483647 w 337"/>
              <a:gd name="T79" fmla="*/ 2147483647 h 320"/>
              <a:gd name="T80" fmla="*/ 2147483647 w 337"/>
              <a:gd name="T81" fmla="*/ 2147483647 h 320"/>
              <a:gd name="T82" fmla="*/ 2147483647 w 337"/>
              <a:gd name="T83" fmla="*/ 2147483647 h 320"/>
              <a:gd name="T84" fmla="*/ 2147483647 w 337"/>
              <a:gd name="T85" fmla="*/ 2147483647 h 32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37"/>
              <a:gd name="T130" fmla="*/ 0 h 320"/>
              <a:gd name="T131" fmla="*/ 337 w 337"/>
              <a:gd name="T132" fmla="*/ 320 h 32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37" h="320">
                <a:moveTo>
                  <a:pt x="236" y="280"/>
                </a:moveTo>
                <a:lnTo>
                  <a:pt x="236" y="232"/>
                </a:lnTo>
                <a:lnTo>
                  <a:pt x="236" y="200"/>
                </a:lnTo>
                <a:lnTo>
                  <a:pt x="287" y="192"/>
                </a:lnTo>
                <a:lnTo>
                  <a:pt x="287" y="168"/>
                </a:lnTo>
                <a:lnTo>
                  <a:pt x="312" y="160"/>
                </a:lnTo>
                <a:lnTo>
                  <a:pt x="321" y="128"/>
                </a:lnTo>
                <a:lnTo>
                  <a:pt x="295" y="104"/>
                </a:lnTo>
                <a:lnTo>
                  <a:pt x="321" y="96"/>
                </a:lnTo>
                <a:lnTo>
                  <a:pt x="337" y="56"/>
                </a:lnTo>
                <a:lnTo>
                  <a:pt x="329" y="16"/>
                </a:lnTo>
                <a:lnTo>
                  <a:pt x="321" y="16"/>
                </a:lnTo>
                <a:lnTo>
                  <a:pt x="304" y="0"/>
                </a:lnTo>
                <a:lnTo>
                  <a:pt x="278" y="0"/>
                </a:lnTo>
                <a:lnTo>
                  <a:pt x="219" y="16"/>
                </a:lnTo>
                <a:lnTo>
                  <a:pt x="203" y="24"/>
                </a:lnTo>
                <a:lnTo>
                  <a:pt x="194" y="48"/>
                </a:lnTo>
                <a:lnTo>
                  <a:pt x="203" y="72"/>
                </a:lnTo>
                <a:lnTo>
                  <a:pt x="219" y="96"/>
                </a:lnTo>
                <a:lnTo>
                  <a:pt x="228" y="112"/>
                </a:lnTo>
                <a:lnTo>
                  <a:pt x="211" y="128"/>
                </a:lnTo>
                <a:lnTo>
                  <a:pt x="186" y="136"/>
                </a:lnTo>
                <a:lnTo>
                  <a:pt x="160" y="120"/>
                </a:lnTo>
                <a:lnTo>
                  <a:pt x="169" y="72"/>
                </a:lnTo>
                <a:lnTo>
                  <a:pt x="160" y="56"/>
                </a:lnTo>
                <a:lnTo>
                  <a:pt x="152" y="32"/>
                </a:lnTo>
                <a:lnTo>
                  <a:pt x="110" y="128"/>
                </a:lnTo>
                <a:lnTo>
                  <a:pt x="76" y="168"/>
                </a:lnTo>
                <a:lnTo>
                  <a:pt x="68" y="216"/>
                </a:lnTo>
                <a:lnTo>
                  <a:pt x="42" y="216"/>
                </a:lnTo>
                <a:lnTo>
                  <a:pt x="34" y="216"/>
                </a:lnTo>
                <a:lnTo>
                  <a:pt x="26" y="232"/>
                </a:lnTo>
                <a:lnTo>
                  <a:pt x="0" y="240"/>
                </a:lnTo>
                <a:lnTo>
                  <a:pt x="26" y="256"/>
                </a:lnTo>
                <a:lnTo>
                  <a:pt x="59" y="264"/>
                </a:lnTo>
                <a:lnTo>
                  <a:pt x="93" y="248"/>
                </a:lnTo>
                <a:lnTo>
                  <a:pt x="144" y="256"/>
                </a:lnTo>
                <a:lnTo>
                  <a:pt x="186" y="264"/>
                </a:lnTo>
                <a:lnTo>
                  <a:pt x="203" y="288"/>
                </a:lnTo>
                <a:lnTo>
                  <a:pt x="194" y="312"/>
                </a:lnTo>
                <a:lnTo>
                  <a:pt x="219" y="320"/>
                </a:lnTo>
                <a:lnTo>
                  <a:pt x="219" y="296"/>
                </a:lnTo>
                <a:lnTo>
                  <a:pt x="236" y="28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13344" name="Freeform 36"/>
          <p:cNvSpPr>
            <a:spLocks noChangeAspect="1"/>
          </p:cNvSpPr>
          <p:nvPr/>
        </p:nvSpPr>
        <p:spPr bwMode="auto">
          <a:xfrm>
            <a:off x="5849938" y="4098925"/>
            <a:ext cx="80962" cy="109538"/>
          </a:xfrm>
          <a:custGeom>
            <a:avLst/>
            <a:gdLst>
              <a:gd name="T0" fmla="*/ 2147483647 w 59"/>
              <a:gd name="T1" fmla="*/ 2147483647 h 80"/>
              <a:gd name="T2" fmla="*/ 2147483647 w 59"/>
              <a:gd name="T3" fmla="*/ 0 h 80"/>
              <a:gd name="T4" fmla="*/ 2147483647 w 59"/>
              <a:gd name="T5" fmla="*/ 2147483647 h 80"/>
              <a:gd name="T6" fmla="*/ 0 w 59"/>
              <a:gd name="T7" fmla="*/ 2147483647 h 80"/>
              <a:gd name="T8" fmla="*/ 0 w 59"/>
              <a:gd name="T9" fmla="*/ 2147483647 h 80"/>
              <a:gd name="T10" fmla="*/ 0 w 59"/>
              <a:gd name="T11" fmla="*/ 2147483647 h 80"/>
              <a:gd name="T12" fmla="*/ 2147483647 w 59"/>
              <a:gd name="T13" fmla="*/ 2147483647 h 80"/>
              <a:gd name="T14" fmla="*/ 2147483647 w 59"/>
              <a:gd name="T15" fmla="*/ 2147483647 h 80"/>
              <a:gd name="T16" fmla="*/ 2147483647 w 59"/>
              <a:gd name="T17" fmla="*/ 2147483647 h 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"/>
              <a:gd name="T28" fmla="*/ 0 h 80"/>
              <a:gd name="T29" fmla="*/ 59 w 59"/>
              <a:gd name="T30" fmla="*/ 80 h 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9" h="80">
                <a:moveTo>
                  <a:pt x="25" y="24"/>
                </a:moveTo>
                <a:lnTo>
                  <a:pt x="25" y="0"/>
                </a:lnTo>
                <a:lnTo>
                  <a:pt x="8" y="8"/>
                </a:lnTo>
                <a:lnTo>
                  <a:pt x="0" y="24"/>
                </a:lnTo>
                <a:lnTo>
                  <a:pt x="0" y="48"/>
                </a:lnTo>
                <a:lnTo>
                  <a:pt x="0" y="72"/>
                </a:lnTo>
                <a:lnTo>
                  <a:pt x="42" y="80"/>
                </a:lnTo>
                <a:lnTo>
                  <a:pt x="59" y="48"/>
                </a:lnTo>
                <a:lnTo>
                  <a:pt x="25" y="24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5" name="Freeform 37"/>
          <p:cNvSpPr>
            <a:spLocks noChangeAspect="1"/>
          </p:cNvSpPr>
          <p:nvPr/>
        </p:nvSpPr>
        <p:spPr bwMode="auto">
          <a:xfrm>
            <a:off x="5570538" y="3549650"/>
            <a:ext cx="461962" cy="439738"/>
          </a:xfrm>
          <a:custGeom>
            <a:avLst/>
            <a:gdLst>
              <a:gd name="T0" fmla="*/ 2147483647 w 337"/>
              <a:gd name="T1" fmla="*/ 2147483647 h 320"/>
              <a:gd name="T2" fmla="*/ 2147483647 w 337"/>
              <a:gd name="T3" fmla="*/ 2147483647 h 320"/>
              <a:gd name="T4" fmla="*/ 2147483647 w 337"/>
              <a:gd name="T5" fmla="*/ 2147483647 h 320"/>
              <a:gd name="T6" fmla="*/ 2147483647 w 337"/>
              <a:gd name="T7" fmla="*/ 2147483647 h 320"/>
              <a:gd name="T8" fmla="*/ 2147483647 w 337"/>
              <a:gd name="T9" fmla="*/ 2147483647 h 320"/>
              <a:gd name="T10" fmla="*/ 2147483647 w 337"/>
              <a:gd name="T11" fmla="*/ 2147483647 h 320"/>
              <a:gd name="T12" fmla="*/ 2147483647 w 337"/>
              <a:gd name="T13" fmla="*/ 2147483647 h 320"/>
              <a:gd name="T14" fmla="*/ 2147483647 w 337"/>
              <a:gd name="T15" fmla="*/ 2147483647 h 320"/>
              <a:gd name="T16" fmla="*/ 2147483647 w 337"/>
              <a:gd name="T17" fmla="*/ 2147483647 h 320"/>
              <a:gd name="T18" fmla="*/ 2147483647 w 337"/>
              <a:gd name="T19" fmla="*/ 2147483647 h 320"/>
              <a:gd name="T20" fmla="*/ 2147483647 w 337"/>
              <a:gd name="T21" fmla="*/ 2147483647 h 320"/>
              <a:gd name="T22" fmla="*/ 2147483647 w 337"/>
              <a:gd name="T23" fmla="*/ 2147483647 h 320"/>
              <a:gd name="T24" fmla="*/ 2147483647 w 337"/>
              <a:gd name="T25" fmla="*/ 0 h 320"/>
              <a:gd name="T26" fmla="*/ 2147483647 w 337"/>
              <a:gd name="T27" fmla="*/ 0 h 320"/>
              <a:gd name="T28" fmla="*/ 2147483647 w 337"/>
              <a:gd name="T29" fmla="*/ 2147483647 h 320"/>
              <a:gd name="T30" fmla="*/ 2147483647 w 337"/>
              <a:gd name="T31" fmla="*/ 2147483647 h 320"/>
              <a:gd name="T32" fmla="*/ 2147483647 w 337"/>
              <a:gd name="T33" fmla="*/ 2147483647 h 320"/>
              <a:gd name="T34" fmla="*/ 2147483647 w 337"/>
              <a:gd name="T35" fmla="*/ 2147483647 h 320"/>
              <a:gd name="T36" fmla="*/ 2147483647 w 337"/>
              <a:gd name="T37" fmla="*/ 2147483647 h 320"/>
              <a:gd name="T38" fmla="*/ 2147483647 w 337"/>
              <a:gd name="T39" fmla="*/ 2147483647 h 320"/>
              <a:gd name="T40" fmla="*/ 2147483647 w 337"/>
              <a:gd name="T41" fmla="*/ 2147483647 h 320"/>
              <a:gd name="T42" fmla="*/ 2147483647 w 337"/>
              <a:gd name="T43" fmla="*/ 2147483647 h 320"/>
              <a:gd name="T44" fmla="*/ 2147483647 w 337"/>
              <a:gd name="T45" fmla="*/ 2147483647 h 320"/>
              <a:gd name="T46" fmla="*/ 2147483647 w 337"/>
              <a:gd name="T47" fmla="*/ 2147483647 h 320"/>
              <a:gd name="T48" fmla="*/ 2147483647 w 337"/>
              <a:gd name="T49" fmla="*/ 2147483647 h 320"/>
              <a:gd name="T50" fmla="*/ 2147483647 w 337"/>
              <a:gd name="T51" fmla="*/ 2147483647 h 320"/>
              <a:gd name="T52" fmla="*/ 2147483647 w 337"/>
              <a:gd name="T53" fmla="*/ 2147483647 h 320"/>
              <a:gd name="T54" fmla="*/ 2147483647 w 337"/>
              <a:gd name="T55" fmla="*/ 2147483647 h 320"/>
              <a:gd name="T56" fmla="*/ 2147483647 w 337"/>
              <a:gd name="T57" fmla="*/ 2147483647 h 320"/>
              <a:gd name="T58" fmla="*/ 2147483647 w 337"/>
              <a:gd name="T59" fmla="*/ 2147483647 h 320"/>
              <a:gd name="T60" fmla="*/ 2147483647 w 337"/>
              <a:gd name="T61" fmla="*/ 2147483647 h 320"/>
              <a:gd name="T62" fmla="*/ 2147483647 w 337"/>
              <a:gd name="T63" fmla="*/ 2147483647 h 320"/>
              <a:gd name="T64" fmla="*/ 0 w 337"/>
              <a:gd name="T65" fmla="*/ 2147483647 h 320"/>
              <a:gd name="T66" fmla="*/ 2147483647 w 337"/>
              <a:gd name="T67" fmla="*/ 2147483647 h 320"/>
              <a:gd name="T68" fmla="*/ 2147483647 w 337"/>
              <a:gd name="T69" fmla="*/ 2147483647 h 320"/>
              <a:gd name="T70" fmla="*/ 2147483647 w 337"/>
              <a:gd name="T71" fmla="*/ 2147483647 h 320"/>
              <a:gd name="T72" fmla="*/ 2147483647 w 337"/>
              <a:gd name="T73" fmla="*/ 2147483647 h 320"/>
              <a:gd name="T74" fmla="*/ 2147483647 w 337"/>
              <a:gd name="T75" fmla="*/ 2147483647 h 320"/>
              <a:gd name="T76" fmla="*/ 2147483647 w 337"/>
              <a:gd name="T77" fmla="*/ 2147483647 h 320"/>
              <a:gd name="T78" fmla="*/ 2147483647 w 337"/>
              <a:gd name="T79" fmla="*/ 2147483647 h 320"/>
              <a:gd name="T80" fmla="*/ 2147483647 w 337"/>
              <a:gd name="T81" fmla="*/ 2147483647 h 320"/>
              <a:gd name="T82" fmla="*/ 2147483647 w 337"/>
              <a:gd name="T83" fmla="*/ 2147483647 h 320"/>
              <a:gd name="T84" fmla="*/ 2147483647 w 337"/>
              <a:gd name="T85" fmla="*/ 2147483647 h 32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37"/>
              <a:gd name="T130" fmla="*/ 0 h 320"/>
              <a:gd name="T131" fmla="*/ 337 w 337"/>
              <a:gd name="T132" fmla="*/ 320 h 32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37" h="320">
                <a:moveTo>
                  <a:pt x="236" y="280"/>
                </a:moveTo>
                <a:lnTo>
                  <a:pt x="236" y="232"/>
                </a:lnTo>
                <a:lnTo>
                  <a:pt x="236" y="200"/>
                </a:lnTo>
                <a:lnTo>
                  <a:pt x="287" y="192"/>
                </a:lnTo>
                <a:lnTo>
                  <a:pt x="287" y="168"/>
                </a:lnTo>
                <a:lnTo>
                  <a:pt x="312" y="160"/>
                </a:lnTo>
                <a:lnTo>
                  <a:pt x="321" y="128"/>
                </a:lnTo>
                <a:lnTo>
                  <a:pt x="295" y="104"/>
                </a:lnTo>
                <a:lnTo>
                  <a:pt x="321" y="96"/>
                </a:lnTo>
                <a:lnTo>
                  <a:pt x="337" y="56"/>
                </a:lnTo>
                <a:lnTo>
                  <a:pt x="329" y="16"/>
                </a:lnTo>
                <a:lnTo>
                  <a:pt x="321" y="16"/>
                </a:lnTo>
                <a:lnTo>
                  <a:pt x="304" y="0"/>
                </a:lnTo>
                <a:lnTo>
                  <a:pt x="278" y="0"/>
                </a:lnTo>
                <a:lnTo>
                  <a:pt x="219" y="16"/>
                </a:lnTo>
                <a:lnTo>
                  <a:pt x="203" y="24"/>
                </a:lnTo>
                <a:lnTo>
                  <a:pt x="194" y="48"/>
                </a:lnTo>
                <a:lnTo>
                  <a:pt x="203" y="72"/>
                </a:lnTo>
                <a:lnTo>
                  <a:pt x="219" y="96"/>
                </a:lnTo>
                <a:lnTo>
                  <a:pt x="228" y="112"/>
                </a:lnTo>
                <a:lnTo>
                  <a:pt x="211" y="128"/>
                </a:lnTo>
                <a:lnTo>
                  <a:pt x="186" y="136"/>
                </a:lnTo>
                <a:lnTo>
                  <a:pt x="160" y="120"/>
                </a:lnTo>
                <a:lnTo>
                  <a:pt x="169" y="72"/>
                </a:lnTo>
                <a:lnTo>
                  <a:pt x="160" y="56"/>
                </a:lnTo>
                <a:lnTo>
                  <a:pt x="152" y="32"/>
                </a:lnTo>
                <a:lnTo>
                  <a:pt x="110" y="128"/>
                </a:lnTo>
                <a:lnTo>
                  <a:pt x="76" y="168"/>
                </a:lnTo>
                <a:lnTo>
                  <a:pt x="68" y="216"/>
                </a:lnTo>
                <a:lnTo>
                  <a:pt x="42" y="216"/>
                </a:lnTo>
                <a:lnTo>
                  <a:pt x="34" y="216"/>
                </a:lnTo>
                <a:lnTo>
                  <a:pt x="26" y="232"/>
                </a:lnTo>
                <a:lnTo>
                  <a:pt x="0" y="240"/>
                </a:lnTo>
                <a:lnTo>
                  <a:pt x="26" y="256"/>
                </a:lnTo>
                <a:lnTo>
                  <a:pt x="59" y="264"/>
                </a:lnTo>
                <a:lnTo>
                  <a:pt x="93" y="248"/>
                </a:lnTo>
                <a:lnTo>
                  <a:pt x="144" y="256"/>
                </a:lnTo>
                <a:lnTo>
                  <a:pt x="186" y="264"/>
                </a:lnTo>
                <a:lnTo>
                  <a:pt x="203" y="288"/>
                </a:lnTo>
                <a:lnTo>
                  <a:pt x="194" y="312"/>
                </a:lnTo>
                <a:lnTo>
                  <a:pt x="219" y="320"/>
                </a:lnTo>
                <a:lnTo>
                  <a:pt x="219" y="296"/>
                </a:lnTo>
                <a:lnTo>
                  <a:pt x="236" y="280"/>
                </a:lnTo>
                <a:close/>
              </a:path>
            </a:pathLst>
          </a:cu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8"/>
          <p:cNvSpPr>
            <a:spLocks noChangeAspect="1"/>
          </p:cNvSpPr>
          <p:nvPr/>
        </p:nvSpPr>
        <p:spPr bwMode="auto">
          <a:xfrm>
            <a:off x="6137275" y="2881313"/>
            <a:ext cx="288925" cy="471487"/>
          </a:xfrm>
          <a:custGeom>
            <a:avLst/>
            <a:gdLst>
              <a:gd name="T0" fmla="*/ 2147483647 w 211"/>
              <a:gd name="T1" fmla="*/ 2147483647 h 344"/>
              <a:gd name="T2" fmla="*/ 2147483647 w 211"/>
              <a:gd name="T3" fmla="*/ 2147483647 h 344"/>
              <a:gd name="T4" fmla="*/ 2147483647 w 211"/>
              <a:gd name="T5" fmla="*/ 2147483647 h 344"/>
              <a:gd name="T6" fmla="*/ 2147483647 w 211"/>
              <a:gd name="T7" fmla="*/ 2147483647 h 344"/>
              <a:gd name="T8" fmla="*/ 2147483647 w 211"/>
              <a:gd name="T9" fmla="*/ 2147483647 h 344"/>
              <a:gd name="T10" fmla="*/ 2147483647 w 211"/>
              <a:gd name="T11" fmla="*/ 2147483647 h 344"/>
              <a:gd name="T12" fmla="*/ 2147483647 w 211"/>
              <a:gd name="T13" fmla="*/ 2147483647 h 344"/>
              <a:gd name="T14" fmla="*/ 2147483647 w 211"/>
              <a:gd name="T15" fmla="*/ 2147483647 h 344"/>
              <a:gd name="T16" fmla="*/ 2147483647 w 211"/>
              <a:gd name="T17" fmla="*/ 2147483647 h 344"/>
              <a:gd name="T18" fmla="*/ 2147483647 w 211"/>
              <a:gd name="T19" fmla="*/ 2147483647 h 344"/>
              <a:gd name="T20" fmla="*/ 2147483647 w 211"/>
              <a:gd name="T21" fmla="*/ 2147483647 h 344"/>
              <a:gd name="T22" fmla="*/ 2147483647 w 211"/>
              <a:gd name="T23" fmla="*/ 2147483647 h 344"/>
              <a:gd name="T24" fmla="*/ 2147483647 w 211"/>
              <a:gd name="T25" fmla="*/ 0 h 344"/>
              <a:gd name="T26" fmla="*/ 2147483647 w 211"/>
              <a:gd name="T27" fmla="*/ 2147483647 h 344"/>
              <a:gd name="T28" fmla="*/ 2147483647 w 211"/>
              <a:gd name="T29" fmla="*/ 2147483647 h 344"/>
              <a:gd name="T30" fmla="*/ 2147483647 w 211"/>
              <a:gd name="T31" fmla="*/ 2147483647 h 344"/>
              <a:gd name="T32" fmla="*/ 2147483647 w 211"/>
              <a:gd name="T33" fmla="*/ 2147483647 h 344"/>
              <a:gd name="T34" fmla="*/ 2147483647 w 211"/>
              <a:gd name="T35" fmla="*/ 2147483647 h 344"/>
              <a:gd name="T36" fmla="*/ 2147483647 w 211"/>
              <a:gd name="T37" fmla="*/ 2147483647 h 344"/>
              <a:gd name="T38" fmla="*/ 2147483647 w 211"/>
              <a:gd name="T39" fmla="*/ 2147483647 h 344"/>
              <a:gd name="T40" fmla="*/ 2147483647 w 211"/>
              <a:gd name="T41" fmla="*/ 2147483647 h 344"/>
              <a:gd name="T42" fmla="*/ 2147483647 w 211"/>
              <a:gd name="T43" fmla="*/ 2147483647 h 344"/>
              <a:gd name="T44" fmla="*/ 2147483647 w 211"/>
              <a:gd name="T45" fmla="*/ 2147483647 h 344"/>
              <a:gd name="T46" fmla="*/ 2147483647 w 211"/>
              <a:gd name="T47" fmla="*/ 2147483647 h 344"/>
              <a:gd name="T48" fmla="*/ 2147483647 w 211"/>
              <a:gd name="T49" fmla="*/ 2147483647 h 344"/>
              <a:gd name="T50" fmla="*/ 0 w 211"/>
              <a:gd name="T51" fmla="*/ 2147483647 h 344"/>
              <a:gd name="T52" fmla="*/ 0 w 211"/>
              <a:gd name="T53" fmla="*/ 2147483647 h 344"/>
              <a:gd name="T54" fmla="*/ 2147483647 w 211"/>
              <a:gd name="T55" fmla="*/ 2147483647 h 344"/>
              <a:gd name="T56" fmla="*/ 2147483647 w 211"/>
              <a:gd name="T57" fmla="*/ 2147483647 h 344"/>
              <a:gd name="T58" fmla="*/ 2147483647 w 211"/>
              <a:gd name="T59" fmla="*/ 2147483647 h 344"/>
              <a:gd name="T60" fmla="*/ 2147483647 w 211"/>
              <a:gd name="T61" fmla="*/ 2147483647 h 344"/>
              <a:gd name="T62" fmla="*/ 2147483647 w 211"/>
              <a:gd name="T63" fmla="*/ 2147483647 h 344"/>
              <a:gd name="T64" fmla="*/ 2147483647 w 211"/>
              <a:gd name="T65" fmla="*/ 2147483647 h 34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1"/>
              <a:gd name="T100" fmla="*/ 0 h 344"/>
              <a:gd name="T101" fmla="*/ 211 w 211"/>
              <a:gd name="T102" fmla="*/ 344 h 3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1" h="344">
                <a:moveTo>
                  <a:pt x="143" y="344"/>
                </a:moveTo>
                <a:lnTo>
                  <a:pt x="118" y="312"/>
                </a:lnTo>
                <a:lnTo>
                  <a:pt x="143" y="312"/>
                </a:lnTo>
                <a:lnTo>
                  <a:pt x="127" y="280"/>
                </a:lnTo>
                <a:lnTo>
                  <a:pt x="127" y="248"/>
                </a:lnTo>
                <a:lnTo>
                  <a:pt x="169" y="184"/>
                </a:lnTo>
                <a:lnTo>
                  <a:pt x="186" y="192"/>
                </a:lnTo>
                <a:lnTo>
                  <a:pt x="211" y="136"/>
                </a:lnTo>
                <a:lnTo>
                  <a:pt x="177" y="112"/>
                </a:lnTo>
                <a:lnTo>
                  <a:pt x="169" y="72"/>
                </a:lnTo>
                <a:lnTo>
                  <a:pt x="177" y="24"/>
                </a:lnTo>
                <a:lnTo>
                  <a:pt x="177" y="8"/>
                </a:lnTo>
                <a:lnTo>
                  <a:pt x="160" y="0"/>
                </a:lnTo>
                <a:lnTo>
                  <a:pt x="135" y="8"/>
                </a:lnTo>
                <a:lnTo>
                  <a:pt x="127" y="24"/>
                </a:lnTo>
                <a:lnTo>
                  <a:pt x="101" y="40"/>
                </a:lnTo>
                <a:lnTo>
                  <a:pt x="76" y="48"/>
                </a:lnTo>
                <a:lnTo>
                  <a:pt x="51" y="56"/>
                </a:lnTo>
                <a:lnTo>
                  <a:pt x="34" y="72"/>
                </a:lnTo>
                <a:lnTo>
                  <a:pt x="26" y="96"/>
                </a:lnTo>
                <a:lnTo>
                  <a:pt x="42" y="112"/>
                </a:lnTo>
                <a:lnTo>
                  <a:pt x="17" y="120"/>
                </a:lnTo>
                <a:lnTo>
                  <a:pt x="9" y="144"/>
                </a:lnTo>
                <a:lnTo>
                  <a:pt x="9" y="168"/>
                </a:lnTo>
                <a:lnTo>
                  <a:pt x="26" y="192"/>
                </a:lnTo>
                <a:lnTo>
                  <a:pt x="0" y="208"/>
                </a:lnTo>
                <a:lnTo>
                  <a:pt x="0" y="224"/>
                </a:lnTo>
                <a:lnTo>
                  <a:pt x="26" y="272"/>
                </a:lnTo>
                <a:lnTo>
                  <a:pt x="42" y="256"/>
                </a:lnTo>
                <a:lnTo>
                  <a:pt x="51" y="304"/>
                </a:lnTo>
                <a:lnTo>
                  <a:pt x="59" y="328"/>
                </a:lnTo>
                <a:lnTo>
                  <a:pt x="84" y="336"/>
                </a:lnTo>
                <a:lnTo>
                  <a:pt x="143" y="34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37" name="Freeform 39"/>
          <p:cNvSpPr>
            <a:spLocks noChangeAspect="1"/>
          </p:cNvSpPr>
          <p:nvPr/>
        </p:nvSpPr>
        <p:spPr bwMode="auto">
          <a:xfrm>
            <a:off x="5878513" y="3348038"/>
            <a:ext cx="1028700" cy="1217612"/>
          </a:xfrm>
          <a:custGeom>
            <a:avLst/>
            <a:gdLst>
              <a:gd name="T0" fmla="*/ 2147483647 w 750"/>
              <a:gd name="T1" fmla="*/ 2147483647 h 888"/>
              <a:gd name="T2" fmla="*/ 2147483647 w 750"/>
              <a:gd name="T3" fmla="*/ 2147483647 h 888"/>
              <a:gd name="T4" fmla="*/ 2147483647 w 750"/>
              <a:gd name="T5" fmla="*/ 2147483647 h 888"/>
              <a:gd name="T6" fmla="*/ 2147483647 w 750"/>
              <a:gd name="T7" fmla="*/ 2147483647 h 888"/>
              <a:gd name="T8" fmla="*/ 2147483647 w 750"/>
              <a:gd name="T9" fmla="*/ 2147483647 h 888"/>
              <a:gd name="T10" fmla="*/ 2147483647 w 750"/>
              <a:gd name="T11" fmla="*/ 2147483647 h 888"/>
              <a:gd name="T12" fmla="*/ 2147483647 w 750"/>
              <a:gd name="T13" fmla="*/ 2147483647 h 888"/>
              <a:gd name="T14" fmla="*/ 2147483647 w 750"/>
              <a:gd name="T15" fmla="*/ 2147483647 h 888"/>
              <a:gd name="T16" fmla="*/ 2147483647 w 750"/>
              <a:gd name="T17" fmla="*/ 2147483647 h 888"/>
              <a:gd name="T18" fmla="*/ 2147483647 w 750"/>
              <a:gd name="T19" fmla="*/ 2147483647 h 888"/>
              <a:gd name="T20" fmla="*/ 2147483647 w 750"/>
              <a:gd name="T21" fmla="*/ 2147483647 h 888"/>
              <a:gd name="T22" fmla="*/ 2147483647 w 750"/>
              <a:gd name="T23" fmla="*/ 2147483647 h 888"/>
              <a:gd name="T24" fmla="*/ 2147483647 w 750"/>
              <a:gd name="T25" fmla="*/ 2147483647 h 888"/>
              <a:gd name="T26" fmla="*/ 2147483647 w 750"/>
              <a:gd name="T27" fmla="*/ 2147483647 h 888"/>
              <a:gd name="T28" fmla="*/ 2147483647 w 750"/>
              <a:gd name="T29" fmla="*/ 2147483647 h 888"/>
              <a:gd name="T30" fmla="*/ 2147483647 w 750"/>
              <a:gd name="T31" fmla="*/ 2147483647 h 888"/>
              <a:gd name="T32" fmla="*/ 2147483647 w 750"/>
              <a:gd name="T33" fmla="*/ 2147483647 h 888"/>
              <a:gd name="T34" fmla="*/ 2147483647 w 750"/>
              <a:gd name="T35" fmla="*/ 2147483647 h 888"/>
              <a:gd name="T36" fmla="*/ 2147483647 w 750"/>
              <a:gd name="T37" fmla="*/ 2147483647 h 888"/>
              <a:gd name="T38" fmla="*/ 2147483647 w 750"/>
              <a:gd name="T39" fmla="*/ 2147483647 h 888"/>
              <a:gd name="T40" fmla="*/ 2147483647 w 750"/>
              <a:gd name="T41" fmla="*/ 2147483647 h 888"/>
              <a:gd name="T42" fmla="*/ 2147483647 w 750"/>
              <a:gd name="T43" fmla="*/ 2147483647 h 888"/>
              <a:gd name="T44" fmla="*/ 2147483647 w 750"/>
              <a:gd name="T45" fmla="*/ 2147483647 h 888"/>
              <a:gd name="T46" fmla="*/ 2147483647 w 750"/>
              <a:gd name="T47" fmla="*/ 2147483647 h 888"/>
              <a:gd name="T48" fmla="*/ 2147483647 w 750"/>
              <a:gd name="T49" fmla="*/ 2147483647 h 888"/>
              <a:gd name="T50" fmla="*/ 2147483647 w 750"/>
              <a:gd name="T51" fmla="*/ 2147483647 h 888"/>
              <a:gd name="T52" fmla="*/ 2147483647 w 750"/>
              <a:gd name="T53" fmla="*/ 2147483647 h 888"/>
              <a:gd name="T54" fmla="*/ 2147483647 w 750"/>
              <a:gd name="T55" fmla="*/ 0 h 888"/>
              <a:gd name="T56" fmla="*/ 2147483647 w 750"/>
              <a:gd name="T57" fmla="*/ 2147483647 h 888"/>
              <a:gd name="T58" fmla="*/ 2147483647 w 750"/>
              <a:gd name="T59" fmla="*/ 2147483647 h 888"/>
              <a:gd name="T60" fmla="*/ 2147483647 w 750"/>
              <a:gd name="T61" fmla="*/ 2147483647 h 888"/>
              <a:gd name="T62" fmla="*/ 2147483647 w 750"/>
              <a:gd name="T63" fmla="*/ 2147483647 h 888"/>
              <a:gd name="T64" fmla="*/ 2147483647 w 750"/>
              <a:gd name="T65" fmla="*/ 2147483647 h 888"/>
              <a:gd name="T66" fmla="*/ 2147483647 w 750"/>
              <a:gd name="T67" fmla="*/ 2147483647 h 888"/>
              <a:gd name="T68" fmla="*/ 2147483647 w 750"/>
              <a:gd name="T69" fmla="*/ 2147483647 h 888"/>
              <a:gd name="T70" fmla="*/ 2147483647 w 750"/>
              <a:gd name="T71" fmla="*/ 2147483647 h 888"/>
              <a:gd name="T72" fmla="*/ 2147483647 w 750"/>
              <a:gd name="T73" fmla="*/ 2147483647 h 888"/>
              <a:gd name="T74" fmla="*/ 2147483647 w 750"/>
              <a:gd name="T75" fmla="*/ 2147483647 h 888"/>
              <a:gd name="T76" fmla="*/ 2147483647 w 750"/>
              <a:gd name="T77" fmla="*/ 2147483647 h 888"/>
              <a:gd name="T78" fmla="*/ 0 w 750"/>
              <a:gd name="T79" fmla="*/ 2147483647 h 888"/>
              <a:gd name="T80" fmla="*/ 2147483647 w 750"/>
              <a:gd name="T81" fmla="*/ 2147483647 h 888"/>
              <a:gd name="T82" fmla="*/ 2147483647 w 750"/>
              <a:gd name="T83" fmla="*/ 2147483647 h 888"/>
              <a:gd name="T84" fmla="*/ 2147483647 w 750"/>
              <a:gd name="T85" fmla="*/ 2147483647 h 888"/>
              <a:gd name="T86" fmla="*/ 2147483647 w 750"/>
              <a:gd name="T87" fmla="*/ 2147483647 h 888"/>
              <a:gd name="T88" fmla="*/ 2147483647 w 750"/>
              <a:gd name="T89" fmla="*/ 2147483647 h 888"/>
              <a:gd name="T90" fmla="*/ 2147483647 w 750"/>
              <a:gd name="T91" fmla="*/ 2147483647 h 888"/>
              <a:gd name="T92" fmla="*/ 2147483647 w 750"/>
              <a:gd name="T93" fmla="*/ 2147483647 h 888"/>
              <a:gd name="T94" fmla="*/ 2147483647 w 750"/>
              <a:gd name="T95" fmla="*/ 2147483647 h 888"/>
              <a:gd name="T96" fmla="*/ 2147483647 w 750"/>
              <a:gd name="T97" fmla="*/ 2147483647 h 88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50"/>
              <a:gd name="T148" fmla="*/ 0 h 888"/>
              <a:gd name="T149" fmla="*/ 750 w 750"/>
              <a:gd name="T150" fmla="*/ 888 h 88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50" h="888">
                <a:moveTo>
                  <a:pt x="194" y="864"/>
                </a:moveTo>
                <a:lnTo>
                  <a:pt x="228" y="848"/>
                </a:lnTo>
                <a:lnTo>
                  <a:pt x="312" y="872"/>
                </a:lnTo>
                <a:lnTo>
                  <a:pt x="354" y="888"/>
                </a:lnTo>
                <a:lnTo>
                  <a:pt x="388" y="872"/>
                </a:lnTo>
                <a:lnTo>
                  <a:pt x="447" y="880"/>
                </a:lnTo>
                <a:lnTo>
                  <a:pt x="489" y="872"/>
                </a:lnTo>
                <a:lnTo>
                  <a:pt x="557" y="848"/>
                </a:lnTo>
                <a:lnTo>
                  <a:pt x="616" y="864"/>
                </a:lnTo>
                <a:lnTo>
                  <a:pt x="616" y="832"/>
                </a:lnTo>
                <a:lnTo>
                  <a:pt x="599" y="800"/>
                </a:lnTo>
                <a:lnTo>
                  <a:pt x="632" y="776"/>
                </a:lnTo>
                <a:lnTo>
                  <a:pt x="641" y="744"/>
                </a:lnTo>
                <a:lnTo>
                  <a:pt x="675" y="744"/>
                </a:lnTo>
                <a:lnTo>
                  <a:pt x="683" y="712"/>
                </a:lnTo>
                <a:lnTo>
                  <a:pt x="607" y="656"/>
                </a:lnTo>
                <a:lnTo>
                  <a:pt x="548" y="608"/>
                </a:lnTo>
                <a:lnTo>
                  <a:pt x="557" y="584"/>
                </a:lnTo>
                <a:lnTo>
                  <a:pt x="523" y="544"/>
                </a:lnTo>
                <a:lnTo>
                  <a:pt x="557" y="520"/>
                </a:lnTo>
                <a:lnTo>
                  <a:pt x="599" y="512"/>
                </a:lnTo>
                <a:lnTo>
                  <a:pt x="641" y="488"/>
                </a:lnTo>
                <a:lnTo>
                  <a:pt x="683" y="472"/>
                </a:lnTo>
                <a:lnTo>
                  <a:pt x="691" y="440"/>
                </a:lnTo>
                <a:lnTo>
                  <a:pt x="725" y="440"/>
                </a:lnTo>
                <a:lnTo>
                  <a:pt x="750" y="456"/>
                </a:lnTo>
                <a:lnTo>
                  <a:pt x="750" y="392"/>
                </a:lnTo>
                <a:lnTo>
                  <a:pt x="725" y="360"/>
                </a:lnTo>
                <a:lnTo>
                  <a:pt x="742" y="320"/>
                </a:lnTo>
                <a:lnTo>
                  <a:pt x="717" y="280"/>
                </a:lnTo>
                <a:lnTo>
                  <a:pt x="717" y="248"/>
                </a:lnTo>
                <a:lnTo>
                  <a:pt x="666" y="216"/>
                </a:lnTo>
                <a:lnTo>
                  <a:pt x="691" y="168"/>
                </a:lnTo>
                <a:lnTo>
                  <a:pt x="683" y="136"/>
                </a:lnTo>
                <a:lnTo>
                  <a:pt x="675" y="88"/>
                </a:lnTo>
                <a:lnTo>
                  <a:pt x="641" y="80"/>
                </a:lnTo>
                <a:lnTo>
                  <a:pt x="607" y="64"/>
                </a:lnTo>
                <a:lnTo>
                  <a:pt x="616" y="32"/>
                </a:lnTo>
                <a:lnTo>
                  <a:pt x="590" y="16"/>
                </a:lnTo>
                <a:lnTo>
                  <a:pt x="582" y="32"/>
                </a:lnTo>
                <a:lnTo>
                  <a:pt x="573" y="48"/>
                </a:lnTo>
                <a:lnTo>
                  <a:pt x="557" y="40"/>
                </a:lnTo>
                <a:lnTo>
                  <a:pt x="548" y="40"/>
                </a:lnTo>
                <a:lnTo>
                  <a:pt x="540" y="40"/>
                </a:lnTo>
                <a:lnTo>
                  <a:pt x="514" y="64"/>
                </a:lnTo>
                <a:lnTo>
                  <a:pt x="481" y="72"/>
                </a:lnTo>
                <a:lnTo>
                  <a:pt x="464" y="96"/>
                </a:lnTo>
                <a:lnTo>
                  <a:pt x="439" y="96"/>
                </a:lnTo>
                <a:lnTo>
                  <a:pt x="413" y="88"/>
                </a:lnTo>
                <a:lnTo>
                  <a:pt x="430" y="64"/>
                </a:lnTo>
                <a:lnTo>
                  <a:pt x="422" y="32"/>
                </a:lnTo>
                <a:lnTo>
                  <a:pt x="396" y="56"/>
                </a:lnTo>
                <a:lnTo>
                  <a:pt x="346" y="40"/>
                </a:lnTo>
                <a:lnTo>
                  <a:pt x="346" y="16"/>
                </a:lnTo>
                <a:lnTo>
                  <a:pt x="337" y="8"/>
                </a:lnTo>
                <a:lnTo>
                  <a:pt x="253" y="0"/>
                </a:lnTo>
                <a:lnTo>
                  <a:pt x="270" y="24"/>
                </a:lnTo>
                <a:lnTo>
                  <a:pt x="245" y="40"/>
                </a:lnTo>
                <a:lnTo>
                  <a:pt x="245" y="64"/>
                </a:lnTo>
                <a:lnTo>
                  <a:pt x="278" y="112"/>
                </a:lnTo>
                <a:lnTo>
                  <a:pt x="253" y="112"/>
                </a:lnTo>
                <a:lnTo>
                  <a:pt x="236" y="112"/>
                </a:lnTo>
                <a:lnTo>
                  <a:pt x="228" y="128"/>
                </a:lnTo>
                <a:lnTo>
                  <a:pt x="220" y="136"/>
                </a:lnTo>
                <a:lnTo>
                  <a:pt x="211" y="136"/>
                </a:lnTo>
                <a:lnTo>
                  <a:pt x="186" y="128"/>
                </a:lnTo>
                <a:lnTo>
                  <a:pt x="135" y="128"/>
                </a:lnTo>
                <a:lnTo>
                  <a:pt x="110" y="144"/>
                </a:lnTo>
                <a:lnTo>
                  <a:pt x="110" y="168"/>
                </a:lnTo>
                <a:lnTo>
                  <a:pt x="118" y="208"/>
                </a:lnTo>
                <a:lnTo>
                  <a:pt x="102" y="248"/>
                </a:lnTo>
                <a:lnTo>
                  <a:pt x="76" y="256"/>
                </a:lnTo>
                <a:lnTo>
                  <a:pt x="102" y="280"/>
                </a:lnTo>
                <a:lnTo>
                  <a:pt x="93" y="312"/>
                </a:lnTo>
                <a:lnTo>
                  <a:pt x="68" y="320"/>
                </a:lnTo>
                <a:lnTo>
                  <a:pt x="68" y="344"/>
                </a:lnTo>
                <a:lnTo>
                  <a:pt x="17" y="352"/>
                </a:lnTo>
                <a:lnTo>
                  <a:pt x="17" y="384"/>
                </a:lnTo>
                <a:lnTo>
                  <a:pt x="17" y="432"/>
                </a:lnTo>
                <a:lnTo>
                  <a:pt x="0" y="448"/>
                </a:lnTo>
                <a:lnTo>
                  <a:pt x="0" y="472"/>
                </a:lnTo>
                <a:lnTo>
                  <a:pt x="9" y="480"/>
                </a:lnTo>
                <a:lnTo>
                  <a:pt x="34" y="504"/>
                </a:lnTo>
                <a:lnTo>
                  <a:pt x="34" y="536"/>
                </a:lnTo>
                <a:lnTo>
                  <a:pt x="17" y="552"/>
                </a:lnTo>
                <a:lnTo>
                  <a:pt x="9" y="552"/>
                </a:lnTo>
                <a:lnTo>
                  <a:pt x="9" y="576"/>
                </a:lnTo>
                <a:lnTo>
                  <a:pt x="43" y="600"/>
                </a:lnTo>
                <a:lnTo>
                  <a:pt x="26" y="632"/>
                </a:lnTo>
                <a:lnTo>
                  <a:pt x="51" y="664"/>
                </a:lnTo>
                <a:lnTo>
                  <a:pt x="76" y="672"/>
                </a:lnTo>
                <a:lnTo>
                  <a:pt x="135" y="688"/>
                </a:lnTo>
                <a:lnTo>
                  <a:pt x="186" y="704"/>
                </a:lnTo>
                <a:lnTo>
                  <a:pt x="152" y="736"/>
                </a:lnTo>
                <a:lnTo>
                  <a:pt x="144" y="776"/>
                </a:lnTo>
                <a:lnTo>
                  <a:pt x="127" y="864"/>
                </a:lnTo>
                <a:lnTo>
                  <a:pt x="118" y="864"/>
                </a:lnTo>
                <a:lnTo>
                  <a:pt x="144" y="872"/>
                </a:lnTo>
                <a:lnTo>
                  <a:pt x="194" y="86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13348" name="Freeform 40"/>
          <p:cNvSpPr>
            <a:spLocks noChangeAspect="1"/>
          </p:cNvSpPr>
          <p:nvPr/>
        </p:nvSpPr>
        <p:spPr bwMode="auto">
          <a:xfrm>
            <a:off x="6137275" y="2881313"/>
            <a:ext cx="288925" cy="471487"/>
          </a:xfrm>
          <a:custGeom>
            <a:avLst/>
            <a:gdLst>
              <a:gd name="T0" fmla="*/ 2147483647 w 211"/>
              <a:gd name="T1" fmla="*/ 2147483647 h 344"/>
              <a:gd name="T2" fmla="*/ 2147483647 w 211"/>
              <a:gd name="T3" fmla="*/ 2147483647 h 344"/>
              <a:gd name="T4" fmla="*/ 2147483647 w 211"/>
              <a:gd name="T5" fmla="*/ 2147483647 h 344"/>
              <a:gd name="T6" fmla="*/ 2147483647 w 211"/>
              <a:gd name="T7" fmla="*/ 2147483647 h 344"/>
              <a:gd name="T8" fmla="*/ 2147483647 w 211"/>
              <a:gd name="T9" fmla="*/ 2147483647 h 344"/>
              <a:gd name="T10" fmla="*/ 2147483647 w 211"/>
              <a:gd name="T11" fmla="*/ 2147483647 h 344"/>
              <a:gd name="T12" fmla="*/ 2147483647 w 211"/>
              <a:gd name="T13" fmla="*/ 2147483647 h 344"/>
              <a:gd name="T14" fmla="*/ 2147483647 w 211"/>
              <a:gd name="T15" fmla="*/ 2147483647 h 344"/>
              <a:gd name="T16" fmla="*/ 2147483647 w 211"/>
              <a:gd name="T17" fmla="*/ 2147483647 h 344"/>
              <a:gd name="T18" fmla="*/ 2147483647 w 211"/>
              <a:gd name="T19" fmla="*/ 2147483647 h 344"/>
              <a:gd name="T20" fmla="*/ 2147483647 w 211"/>
              <a:gd name="T21" fmla="*/ 2147483647 h 344"/>
              <a:gd name="T22" fmla="*/ 2147483647 w 211"/>
              <a:gd name="T23" fmla="*/ 2147483647 h 344"/>
              <a:gd name="T24" fmla="*/ 2147483647 w 211"/>
              <a:gd name="T25" fmla="*/ 0 h 344"/>
              <a:gd name="T26" fmla="*/ 2147483647 w 211"/>
              <a:gd name="T27" fmla="*/ 2147483647 h 344"/>
              <a:gd name="T28" fmla="*/ 2147483647 w 211"/>
              <a:gd name="T29" fmla="*/ 2147483647 h 344"/>
              <a:gd name="T30" fmla="*/ 2147483647 w 211"/>
              <a:gd name="T31" fmla="*/ 2147483647 h 344"/>
              <a:gd name="T32" fmla="*/ 2147483647 w 211"/>
              <a:gd name="T33" fmla="*/ 2147483647 h 344"/>
              <a:gd name="T34" fmla="*/ 2147483647 w 211"/>
              <a:gd name="T35" fmla="*/ 2147483647 h 344"/>
              <a:gd name="T36" fmla="*/ 2147483647 w 211"/>
              <a:gd name="T37" fmla="*/ 2147483647 h 344"/>
              <a:gd name="T38" fmla="*/ 2147483647 w 211"/>
              <a:gd name="T39" fmla="*/ 2147483647 h 344"/>
              <a:gd name="T40" fmla="*/ 2147483647 w 211"/>
              <a:gd name="T41" fmla="*/ 2147483647 h 344"/>
              <a:gd name="T42" fmla="*/ 2147483647 w 211"/>
              <a:gd name="T43" fmla="*/ 2147483647 h 344"/>
              <a:gd name="T44" fmla="*/ 2147483647 w 211"/>
              <a:gd name="T45" fmla="*/ 2147483647 h 344"/>
              <a:gd name="T46" fmla="*/ 2147483647 w 211"/>
              <a:gd name="T47" fmla="*/ 2147483647 h 344"/>
              <a:gd name="T48" fmla="*/ 2147483647 w 211"/>
              <a:gd name="T49" fmla="*/ 2147483647 h 344"/>
              <a:gd name="T50" fmla="*/ 0 w 211"/>
              <a:gd name="T51" fmla="*/ 2147483647 h 344"/>
              <a:gd name="T52" fmla="*/ 0 w 211"/>
              <a:gd name="T53" fmla="*/ 2147483647 h 344"/>
              <a:gd name="T54" fmla="*/ 2147483647 w 211"/>
              <a:gd name="T55" fmla="*/ 2147483647 h 344"/>
              <a:gd name="T56" fmla="*/ 2147483647 w 211"/>
              <a:gd name="T57" fmla="*/ 2147483647 h 344"/>
              <a:gd name="T58" fmla="*/ 2147483647 w 211"/>
              <a:gd name="T59" fmla="*/ 2147483647 h 344"/>
              <a:gd name="T60" fmla="*/ 2147483647 w 211"/>
              <a:gd name="T61" fmla="*/ 2147483647 h 344"/>
              <a:gd name="T62" fmla="*/ 2147483647 w 211"/>
              <a:gd name="T63" fmla="*/ 2147483647 h 344"/>
              <a:gd name="T64" fmla="*/ 2147483647 w 211"/>
              <a:gd name="T65" fmla="*/ 2147483647 h 34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1"/>
              <a:gd name="T100" fmla="*/ 0 h 344"/>
              <a:gd name="T101" fmla="*/ 211 w 211"/>
              <a:gd name="T102" fmla="*/ 344 h 3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1" h="344">
                <a:moveTo>
                  <a:pt x="143" y="344"/>
                </a:moveTo>
                <a:lnTo>
                  <a:pt x="118" y="312"/>
                </a:lnTo>
                <a:lnTo>
                  <a:pt x="143" y="312"/>
                </a:lnTo>
                <a:lnTo>
                  <a:pt x="127" y="280"/>
                </a:lnTo>
                <a:lnTo>
                  <a:pt x="127" y="248"/>
                </a:lnTo>
                <a:lnTo>
                  <a:pt x="169" y="184"/>
                </a:lnTo>
                <a:lnTo>
                  <a:pt x="186" y="192"/>
                </a:lnTo>
                <a:lnTo>
                  <a:pt x="211" y="136"/>
                </a:lnTo>
                <a:lnTo>
                  <a:pt x="177" y="112"/>
                </a:lnTo>
                <a:lnTo>
                  <a:pt x="169" y="72"/>
                </a:lnTo>
                <a:lnTo>
                  <a:pt x="177" y="24"/>
                </a:lnTo>
                <a:lnTo>
                  <a:pt x="177" y="8"/>
                </a:lnTo>
                <a:lnTo>
                  <a:pt x="160" y="0"/>
                </a:lnTo>
                <a:lnTo>
                  <a:pt x="135" y="8"/>
                </a:lnTo>
                <a:lnTo>
                  <a:pt x="127" y="24"/>
                </a:lnTo>
                <a:lnTo>
                  <a:pt x="101" y="40"/>
                </a:lnTo>
                <a:lnTo>
                  <a:pt x="76" y="48"/>
                </a:lnTo>
                <a:lnTo>
                  <a:pt x="51" y="56"/>
                </a:lnTo>
                <a:lnTo>
                  <a:pt x="34" y="72"/>
                </a:lnTo>
                <a:lnTo>
                  <a:pt x="26" y="96"/>
                </a:lnTo>
                <a:lnTo>
                  <a:pt x="42" y="112"/>
                </a:lnTo>
                <a:lnTo>
                  <a:pt x="17" y="120"/>
                </a:lnTo>
                <a:lnTo>
                  <a:pt x="9" y="144"/>
                </a:lnTo>
                <a:lnTo>
                  <a:pt x="9" y="168"/>
                </a:lnTo>
                <a:lnTo>
                  <a:pt x="26" y="192"/>
                </a:lnTo>
                <a:lnTo>
                  <a:pt x="0" y="208"/>
                </a:lnTo>
                <a:lnTo>
                  <a:pt x="0" y="224"/>
                </a:lnTo>
                <a:lnTo>
                  <a:pt x="26" y="272"/>
                </a:lnTo>
                <a:lnTo>
                  <a:pt x="42" y="256"/>
                </a:lnTo>
                <a:lnTo>
                  <a:pt x="51" y="304"/>
                </a:lnTo>
                <a:lnTo>
                  <a:pt x="59" y="328"/>
                </a:lnTo>
                <a:lnTo>
                  <a:pt x="84" y="336"/>
                </a:lnTo>
                <a:lnTo>
                  <a:pt x="143" y="344"/>
                </a:lnTo>
                <a:close/>
              </a:path>
            </a:pathLst>
          </a:cu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49" name="Freeform 41"/>
          <p:cNvSpPr>
            <a:spLocks noChangeAspect="1"/>
          </p:cNvSpPr>
          <p:nvPr/>
        </p:nvSpPr>
        <p:spPr bwMode="auto">
          <a:xfrm>
            <a:off x="5870575" y="3341688"/>
            <a:ext cx="1030288" cy="1219200"/>
          </a:xfrm>
          <a:custGeom>
            <a:avLst/>
            <a:gdLst>
              <a:gd name="T0" fmla="*/ 2147483647 w 750"/>
              <a:gd name="T1" fmla="*/ 2147483647 h 888"/>
              <a:gd name="T2" fmla="*/ 2147483647 w 750"/>
              <a:gd name="T3" fmla="*/ 2147483647 h 888"/>
              <a:gd name="T4" fmla="*/ 2147483647 w 750"/>
              <a:gd name="T5" fmla="*/ 2147483647 h 888"/>
              <a:gd name="T6" fmla="*/ 2147483647 w 750"/>
              <a:gd name="T7" fmla="*/ 2147483647 h 888"/>
              <a:gd name="T8" fmla="*/ 2147483647 w 750"/>
              <a:gd name="T9" fmla="*/ 2147483647 h 888"/>
              <a:gd name="T10" fmla="*/ 2147483647 w 750"/>
              <a:gd name="T11" fmla="*/ 2147483647 h 888"/>
              <a:gd name="T12" fmla="*/ 2147483647 w 750"/>
              <a:gd name="T13" fmla="*/ 2147483647 h 888"/>
              <a:gd name="T14" fmla="*/ 2147483647 w 750"/>
              <a:gd name="T15" fmla="*/ 2147483647 h 888"/>
              <a:gd name="T16" fmla="*/ 2147483647 w 750"/>
              <a:gd name="T17" fmla="*/ 2147483647 h 888"/>
              <a:gd name="T18" fmla="*/ 2147483647 w 750"/>
              <a:gd name="T19" fmla="*/ 2147483647 h 888"/>
              <a:gd name="T20" fmla="*/ 2147483647 w 750"/>
              <a:gd name="T21" fmla="*/ 2147483647 h 888"/>
              <a:gd name="T22" fmla="*/ 2147483647 w 750"/>
              <a:gd name="T23" fmla="*/ 2147483647 h 888"/>
              <a:gd name="T24" fmla="*/ 2147483647 w 750"/>
              <a:gd name="T25" fmla="*/ 2147483647 h 888"/>
              <a:gd name="T26" fmla="*/ 2147483647 w 750"/>
              <a:gd name="T27" fmla="*/ 2147483647 h 888"/>
              <a:gd name="T28" fmla="*/ 2147483647 w 750"/>
              <a:gd name="T29" fmla="*/ 2147483647 h 888"/>
              <a:gd name="T30" fmla="*/ 2147483647 w 750"/>
              <a:gd name="T31" fmla="*/ 2147483647 h 888"/>
              <a:gd name="T32" fmla="*/ 2147483647 w 750"/>
              <a:gd name="T33" fmla="*/ 2147483647 h 888"/>
              <a:gd name="T34" fmla="*/ 2147483647 w 750"/>
              <a:gd name="T35" fmla="*/ 2147483647 h 888"/>
              <a:gd name="T36" fmla="*/ 2147483647 w 750"/>
              <a:gd name="T37" fmla="*/ 2147483647 h 888"/>
              <a:gd name="T38" fmla="*/ 2147483647 w 750"/>
              <a:gd name="T39" fmla="*/ 2147483647 h 888"/>
              <a:gd name="T40" fmla="*/ 2147483647 w 750"/>
              <a:gd name="T41" fmla="*/ 2147483647 h 888"/>
              <a:gd name="T42" fmla="*/ 2147483647 w 750"/>
              <a:gd name="T43" fmla="*/ 2147483647 h 888"/>
              <a:gd name="T44" fmla="*/ 2147483647 w 750"/>
              <a:gd name="T45" fmla="*/ 2147483647 h 888"/>
              <a:gd name="T46" fmla="*/ 2147483647 w 750"/>
              <a:gd name="T47" fmla="*/ 2147483647 h 888"/>
              <a:gd name="T48" fmla="*/ 2147483647 w 750"/>
              <a:gd name="T49" fmla="*/ 2147483647 h 888"/>
              <a:gd name="T50" fmla="*/ 2147483647 w 750"/>
              <a:gd name="T51" fmla="*/ 2147483647 h 888"/>
              <a:gd name="T52" fmla="*/ 2147483647 w 750"/>
              <a:gd name="T53" fmla="*/ 2147483647 h 888"/>
              <a:gd name="T54" fmla="*/ 2147483647 w 750"/>
              <a:gd name="T55" fmla="*/ 0 h 888"/>
              <a:gd name="T56" fmla="*/ 2147483647 w 750"/>
              <a:gd name="T57" fmla="*/ 2147483647 h 888"/>
              <a:gd name="T58" fmla="*/ 2147483647 w 750"/>
              <a:gd name="T59" fmla="*/ 2147483647 h 888"/>
              <a:gd name="T60" fmla="*/ 2147483647 w 750"/>
              <a:gd name="T61" fmla="*/ 2147483647 h 888"/>
              <a:gd name="T62" fmla="*/ 2147483647 w 750"/>
              <a:gd name="T63" fmla="*/ 2147483647 h 888"/>
              <a:gd name="T64" fmla="*/ 2147483647 w 750"/>
              <a:gd name="T65" fmla="*/ 2147483647 h 888"/>
              <a:gd name="T66" fmla="*/ 2147483647 w 750"/>
              <a:gd name="T67" fmla="*/ 2147483647 h 888"/>
              <a:gd name="T68" fmla="*/ 2147483647 w 750"/>
              <a:gd name="T69" fmla="*/ 2147483647 h 888"/>
              <a:gd name="T70" fmla="*/ 2147483647 w 750"/>
              <a:gd name="T71" fmla="*/ 2147483647 h 888"/>
              <a:gd name="T72" fmla="*/ 2147483647 w 750"/>
              <a:gd name="T73" fmla="*/ 2147483647 h 888"/>
              <a:gd name="T74" fmla="*/ 2147483647 w 750"/>
              <a:gd name="T75" fmla="*/ 2147483647 h 888"/>
              <a:gd name="T76" fmla="*/ 2147483647 w 750"/>
              <a:gd name="T77" fmla="*/ 2147483647 h 888"/>
              <a:gd name="T78" fmla="*/ 0 w 750"/>
              <a:gd name="T79" fmla="*/ 2147483647 h 888"/>
              <a:gd name="T80" fmla="*/ 2147483647 w 750"/>
              <a:gd name="T81" fmla="*/ 2147483647 h 888"/>
              <a:gd name="T82" fmla="*/ 2147483647 w 750"/>
              <a:gd name="T83" fmla="*/ 2147483647 h 888"/>
              <a:gd name="T84" fmla="*/ 2147483647 w 750"/>
              <a:gd name="T85" fmla="*/ 2147483647 h 888"/>
              <a:gd name="T86" fmla="*/ 2147483647 w 750"/>
              <a:gd name="T87" fmla="*/ 2147483647 h 888"/>
              <a:gd name="T88" fmla="*/ 2147483647 w 750"/>
              <a:gd name="T89" fmla="*/ 2147483647 h 888"/>
              <a:gd name="T90" fmla="*/ 2147483647 w 750"/>
              <a:gd name="T91" fmla="*/ 2147483647 h 888"/>
              <a:gd name="T92" fmla="*/ 2147483647 w 750"/>
              <a:gd name="T93" fmla="*/ 2147483647 h 888"/>
              <a:gd name="T94" fmla="*/ 2147483647 w 750"/>
              <a:gd name="T95" fmla="*/ 2147483647 h 888"/>
              <a:gd name="T96" fmla="*/ 2147483647 w 750"/>
              <a:gd name="T97" fmla="*/ 2147483647 h 888"/>
              <a:gd name="T98" fmla="*/ 2147483647 w 750"/>
              <a:gd name="T99" fmla="*/ 2147483647 h 88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50"/>
              <a:gd name="T151" fmla="*/ 0 h 888"/>
              <a:gd name="T152" fmla="*/ 750 w 750"/>
              <a:gd name="T153" fmla="*/ 888 h 88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50" h="888">
                <a:moveTo>
                  <a:pt x="194" y="864"/>
                </a:moveTo>
                <a:lnTo>
                  <a:pt x="228" y="848"/>
                </a:lnTo>
                <a:lnTo>
                  <a:pt x="312" y="872"/>
                </a:lnTo>
                <a:lnTo>
                  <a:pt x="354" y="888"/>
                </a:lnTo>
                <a:lnTo>
                  <a:pt x="388" y="872"/>
                </a:lnTo>
                <a:lnTo>
                  <a:pt x="447" y="880"/>
                </a:lnTo>
                <a:lnTo>
                  <a:pt x="489" y="872"/>
                </a:lnTo>
                <a:lnTo>
                  <a:pt x="557" y="848"/>
                </a:lnTo>
                <a:lnTo>
                  <a:pt x="616" y="864"/>
                </a:lnTo>
                <a:lnTo>
                  <a:pt x="616" y="832"/>
                </a:lnTo>
                <a:lnTo>
                  <a:pt x="599" y="800"/>
                </a:lnTo>
                <a:lnTo>
                  <a:pt x="632" y="776"/>
                </a:lnTo>
                <a:lnTo>
                  <a:pt x="641" y="744"/>
                </a:lnTo>
                <a:lnTo>
                  <a:pt x="675" y="744"/>
                </a:lnTo>
                <a:lnTo>
                  <a:pt x="683" y="712"/>
                </a:lnTo>
                <a:lnTo>
                  <a:pt x="607" y="656"/>
                </a:lnTo>
                <a:lnTo>
                  <a:pt x="548" y="608"/>
                </a:lnTo>
                <a:lnTo>
                  <a:pt x="557" y="584"/>
                </a:lnTo>
                <a:lnTo>
                  <a:pt x="523" y="544"/>
                </a:lnTo>
                <a:lnTo>
                  <a:pt x="557" y="520"/>
                </a:lnTo>
                <a:lnTo>
                  <a:pt x="599" y="512"/>
                </a:lnTo>
                <a:lnTo>
                  <a:pt x="641" y="488"/>
                </a:lnTo>
                <a:lnTo>
                  <a:pt x="683" y="472"/>
                </a:lnTo>
                <a:lnTo>
                  <a:pt x="691" y="440"/>
                </a:lnTo>
                <a:lnTo>
                  <a:pt x="725" y="440"/>
                </a:lnTo>
                <a:lnTo>
                  <a:pt x="750" y="456"/>
                </a:lnTo>
                <a:lnTo>
                  <a:pt x="750" y="392"/>
                </a:lnTo>
                <a:lnTo>
                  <a:pt x="725" y="360"/>
                </a:lnTo>
                <a:lnTo>
                  <a:pt x="742" y="320"/>
                </a:lnTo>
                <a:lnTo>
                  <a:pt x="717" y="280"/>
                </a:lnTo>
                <a:lnTo>
                  <a:pt x="717" y="248"/>
                </a:lnTo>
                <a:lnTo>
                  <a:pt x="666" y="216"/>
                </a:lnTo>
                <a:lnTo>
                  <a:pt x="691" y="168"/>
                </a:lnTo>
                <a:lnTo>
                  <a:pt x="683" y="136"/>
                </a:lnTo>
                <a:lnTo>
                  <a:pt x="675" y="88"/>
                </a:lnTo>
                <a:lnTo>
                  <a:pt x="641" y="80"/>
                </a:lnTo>
                <a:lnTo>
                  <a:pt x="607" y="64"/>
                </a:lnTo>
                <a:lnTo>
                  <a:pt x="616" y="32"/>
                </a:lnTo>
                <a:lnTo>
                  <a:pt x="590" y="16"/>
                </a:lnTo>
                <a:lnTo>
                  <a:pt x="582" y="32"/>
                </a:lnTo>
                <a:lnTo>
                  <a:pt x="573" y="48"/>
                </a:lnTo>
                <a:lnTo>
                  <a:pt x="557" y="40"/>
                </a:lnTo>
                <a:lnTo>
                  <a:pt x="548" y="40"/>
                </a:lnTo>
                <a:lnTo>
                  <a:pt x="540" y="40"/>
                </a:lnTo>
                <a:lnTo>
                  <a:pt x="514" y="64"/>
                </a:lnTo>
                <a:lnTo>
                  <a:pt x="481" y="72"/>
                </a:lnTo>
                <a:lnTo>
                  <a:pt x="464" y="96"/>
                </a:lnTo>
                <a:lnTo>
                  <a:pt x="439" y="96"/>
                </a:lnTo>
                <a:lnTo>
                  <a:pt x="413" y="88"/>
                </a:lnTo>
                <a:lnTo>
                  <a:pt x="430" y="64"/>
                </a:lnTo>
                <a:lnTo>
                  <a:pt x="422" y="32"/>
                </a:lnTo>
                <a:lnTo>
                  <a:pt x="396" y="56"/>
                </a:lnTo>
                <a:lnTo>
                  <a:pt x="346" y="40"/>
                </a:lnTo>
                <a:lnTo>
                  <a:pt x="346" y="16"/>
                </a:lnTo>
                <a:lnTo>
                  <a:pt x="337" y="8"/>
                </a:lnTo>
                <a:lnTo>
                  <a:pt x="253" y="0"/>
                </a:lnTo>
                <a:lnTo>
                  <a:pt x="270" y="24"/>
                </a:lnTo>
                <a:lnTo>
                  <a:pt x="245" y="40"/>
                </a:lnTo>
                <a:lnTo>
                  <a:pt x="245" y="64"/>
                </a:lnTo>
                <a:lnTo>
                  <a:pt x="278" y="112"/>
                </a:lnTo>
                <a:lnTo>
                  <a:pt x="253" y="112"/>
                </a:lnTo>
                <a:lnTo>
                  <a:pt x="236" y="112"/>
                </a:lnTo>
                <a:lnTo>
                  <a:pt x="228" y="128"/>
                </a:lnTo>
                <a:lnTo>
                  <a:pt x="220" y="136"/>
                </a:lnTo>
                <a:lnTo>
                  <a:pt x="211" y="136"/>
                </a:lnTo>
                <a:lnTo>
                  <a:pt x="186" y="128"/>
                </a:lnTo>
                <a:lnTo>
                  <a:pt x="135" y="128"/>
                </a:lnTo>
                <a:lnTo>
                  <a:pt x="110" y="144"/>
                </a:lnTo>
                <a:lnTo>
                  <a:pt x="110" y="168"/>
                </a:lnTo>
                <a:lnTo>
                  <a:pt x="118" y="208"/>
                </a:lnTo>
                <a:lnTo>
                  <a:pt x="102" y="248"/>
                </a:lnTo>
                <a:lnTo>
                  <a:pt x="76" y="256"/>
                </a:lnTo>
                <a:lnTo>
                  <a:pt x="102" y="280"/>
                </a:lnTo>
                <a:lnTo>
                  <a:pt x="93" y="312"/>
                </a:lnTo>
                <a:lnTo>
                  <a:pt x="68" y="320"/>
                </a:lnTo>
                <a:lnTo>
                  <a:pt x="68" y="344"/>
                </a:lnTo>
                <a:lnTo>
                  <a:pt x="17" y="352"/>
                </a:lnTo>
                <a:lnTo>
                  <a:pt x="17" y="384"/>
                </a:lnTo>
                <a:lnTo>
                  <a:pt x="17" y="432"/>
                </a:lnTo>
                <a:lnTo>
                  <a:pt x="0" y="448"/>
                </a:lnTo>
                <a:lnTo>
                  <a:pt x="0" y="472"/>
                </a:lnTo>
                <a:lnTo>
                  <a:pt x="9" y="480"/>
                </a:lnTo>
                <a:lnTo>
                  <a:pt x="34" y="504"/>
                </a:lnTo>
                <a:lnTo>
                  <a:pt x="34" y="536"/>
                </a:lnTo>
                <a:lnTo>
                  <a:pt x="17" y="552"/>
                </a:lnTo>
                <a:lnTo>
                  <a:pt x="9" y="552"/>
                </a:lnTo>
                <a:lnTo>
                  <a:pt x="9" y="576"/>
                </a:lnTo>
                <a:lnTo>
                  <a:pt x="43" y="600"/>
                </a:lnTo>
                <a:lnTo>
                  <a:pt x="26" y="632"/>
                </a:lnTo>
                <a:lnTo>
                  <a:pt x="51" y="664"/>
                </a:lnTo>
                <a:lnTo>
                  <a:pt x="76" y="672"/>
                </a:lnTo>
                <a:lnTo>
                  <a:pt x="135" y="688"/>
                </a:lnTo>
                <a:lnTo>
                  <a:pt x="186" y="704"/>
                </a:lnTo>
                <a:lnTo>
                  <a:pt x="152" y="736"/>
                </a:lnTo>
                <a:lnTo>
                  <a:pt x="144" y="776"/>
                </a:lnTo>
                <a:lnTo>
                  <a:pt x="127" y="864"/>
                </a:lnTo>
                <a:lnTo>
                  <a:pt x="118" y="864"/>
                </a:lnTo>
                <a:lnTo>
                  <a:pt x="144" y="872"/>
                </a:lnTo>
                <a:lnTo>
                  <a:pt x="194" y="864"/>
                </a:lnTo>
                <a:close/>
              </a:path>
            </a:pathLst>
          </a:cu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42"/>
          <p:cNvSpPr>
            <a:spLocks noChangeAspect="1"/>
          </p:cNvSpPr>
          <p:nvPr/>
        </p:nvSpPr>
        <p:spPr bwMode="auto">
          <a:xfrm>
            <a:off x="5837238" y="4505325"/>
            <a:ext cx="577850" cy="319088"/>
          </a:xfrm>
          <a:custGeom>
            <a:avLst/>
            <a:gdLst>
              <a:gd name="T0" fmla="*/ 2147483647 w 421"/>
              <a:gd name="T1" fmla="*/ 2147483647 h 232"/>
              <a:gd name="T2" fmla="*/ 2147483647 w 421"/>
              <a:gd name="T3" fmla="*/ 2147483647 h 232"/>
              <a:gd name="T4" fmla="*/ 2147483647 w 421"/>
              <a:gd name="T5" fmla="*/ 2147483647 h 232"/>
              <a:gd name="T6" fmla="*/ 2147483647 w 421"/>
              <a:gd name="T7" fmla="*/ 2147483647 h 232"/>
              <a:gd name="T8" fmla="*/ 2147483647 w 421"/>
              <a:gd name="T9" fmla="*/ 2147483647 h 232"/>
              <a:gd name="T10" fmla="*/ 2147483647 w 421"/>
              <a:gd name="T11" fmla="*/ 0 h 232"/>
              <a:gd name="T12" fmla="*/ 2147483647 w 421"/>
              <a:gd name="T13" fmla="*/ 2147483647 h 232"/>
              <a:gd name="T14" fmla="*/ 2147483647 w 421"/>
              <a:gd name="T15" fmla="*/ 2147483647 h 232"/>
              <a:gd name="T16" fmla="*/ 2147483647 w 421"/>
              <a:gd name="T17" fmla="*/ 2147483647 h 232"/>
              <a:gd name="T18" fmla="*/ 2147483647 w 421"/>
              <a:gd name="T19" fmla="*/ 2147483647 h 232"/>
              <a:gd name="T20" fmla="*/ 2147483647 w 421"/>
              <a:gd name="T21" fmla="*/ 2147483647 h 232"/>
              <a:gd name="T22" fmla="*/ 2147483647 w 421"/>
              <a:gd name="T23" fmla="*/ 2147483647 h 232"/>
              <a:gd name="T24" fmla="*/ 2147483647 w 421"/>
              <a:gd name="T25" fmla="*/ 2147483647 h 232"/>
              <a:gd name="T26" fmla="*/ 2147483647 w 421"/>
              <a:gd name="T27" fmla="*/ 2147483647 h 232"/>
              <a:gd name="T28" fmla="*/ 2147483647 w 421"/>
              <a:gd name="T29" fmla="*/ 2147483647 h 232"/>
              <a:gd name="T30" fmla="*/ 0 w 421"/>
              <a:gd name="T31" fmla="*/ 2147483647 h 232"/>
              <a:gd name="T32" fmla="*/ 2147483647 w 421"/>
              <a:gd name="T33" fmla="*/ 2147483647 h 232"/>
              <a:gd name="T34" fmla="*/ 2147483647 w 421"/>
              <a:gd name="T35" fmla="*/ 2147483647 h 232"/>
              <a:gd name="T36" fmla="*/ 2147483647 w 421"/>
              <a:gd name="T37" fmla="*/ 2147483647 h 232"/>
              <a:gd name="T38" fmla="*/ 2147483647 w 421"/>
              <a:gd name="T39" fmla="*/ 2147483647 h 232"/>
              <a:gd name="T40" fmla="*/ 2147483647 w 421"/>
              <a:gd name="T41" fmla="*/ 2147483647 h 232"/>
              <a:gd name="T42" fmla="*/ 2147483647 w 421"/>
              <a:gd name="T43" fmla="*/ 2147483647 h 232"/>
              <a:gd name="T44" fmla="*/ 2147483647 w 421"/>
              <a:gd name="T45" fmla="*/ 2147483647 h 232"/>
              <a:gd name="T46" fmla="*/ 2147483647 w 421"/>
              <a:gd name="T47" fmla="*/ 2147483647 h 232"/>
              <a:gd name="T48" fmla="*/ 2147483647 w 421"/>
              <a:gd name="T49" fmla="*/ 2147483647 h 232"/>
              <a:gd name="T50" fmla="*/ 2147483647 w 421"/>
              <a:gd name="T51" fmla="*/ 2147483647 h 232"/>
              <a:gd name="T52" fmla="*/ 2147483647 w 421"/>
              <a:gd name="T53" fmla="*/ 2147483647 h 232"/>
              <a:gd name="T54" fmla="*/ 2147483647 w 421"/>
              <a:gd name="T55" fmla="*/ 2147483647 h 232"/>
              <a:gd name="T56" fmla="*/ 2147483647 w 421"/>
              <a:gd name="T57" fmla="*/ 2147483647 h 232"/>
              <a:gd name="T58" fmla="*/ 2147483647 w 421"/>
              <a:gd name="T59" fmla="*/ 2147483647 h 23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21"/>
              <a:gd name="T91" fmla="*/ 0 h 232"/>
              <a:gd name="T92" fmla="*/ 421 w 421"/>
              <a:gd name="T93" fmla="*/ 232 h 23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21" h="232">
                <a:moveTo>
                  <a:pt x="371" y="104"/>
                </a:moveTo>
                <a:lnTo>
                  <a:pt x="354" y="88"/>
                </a:lnTo>
                <a:lnTo>
                  <a:pt x="329" y="72"/>
                </a:lnTo>
                <a:lnTo>
                  <a:pt x="337" y="32"/>
                </a:lnTo>
                <a:lnTo>
                  <a:pt x="337" y="24"/>
                </a:lnTo>
                <a:lnTo>
                  <a:pt x="253" y="0"/>
                </a:lnTo>
                <a:lnTo>
                  <a:pt x="219" y="16"/>
                </a:lnTo>
                <a:lnTo>
                  <a:pt x="169" y="24"/>
                </a:lnTo>
                <a:lnTo>
                  <a:pt x="143" y="16"/>
                </a:lnTo>
                <a:lnTo>
                  <a:pt x="118" y="32"/>
                </a:lnTo>
                <a:lnTo>
                  <a:pt x="84" y="40"/>
                </a:lnTo>
                <a:lnTo>
                  <a:pt x="76" y="72"/>
                </a:lnTo>
                <a:lnTo>
                  <a:pt x="51" y="88"/>
                </a:lnTo>
                <a:lnTo>
                  <a:pt x="42" y="112"/>
                </a:lnTo>
                <a:lnTo>
                  <a:pt x="9" y="152"/>
                </a:lnTo>
                <a:lnTo>
                  <a:pt x="0" y="184"/>
                </a:lnTo>
                <a:lnTo>
                  <a:pt x="34" y="168"/>
                </a:lnTo>
                <a:lnTo>
                  <a:pt x="76" y="184"/>
                </a:lnTo>
                <a:lnTo>
                  <a:pt x="84" y="200"/>
                </a:lnTo>
                <a:lnTo>
                  <a:pt x="101" y="224"/>
                </a:lnTo>
                <a:lnTo>
                  <a:pt x="177" y="216"/>
                </a:lnTo>
                <a:lnTo>
                  <a:pt x="219" y="152"/>
                </a:lnTo>
                <a:lnTo>
                  <a:pt x="287" y="232"/>
                </a:lnTo>
                <a:lnTo>
                  <a:pt x="312" y="152"/>
                </a:lnTo>
                <a:lnTo>
                  <a:pt x="354" y="160"/>
                </a:lnTo>
                <a:lnTo>
                  <a:pt x="379" y="144"/>
                </a:lnTo>
                <a:lnTo>
                  <a:pt x="413" y="144"/>
                </a:lnTo>
                <a:lnTo>
                  <a:pt x="421" y="136"/>
                </a:lnTo>
                <a:lnTo>
                  <a:pt x="413" y="96"/>
                </a:lnTo>
                <a:lnTo>
                  <a:pt x="371" y="10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41" name="Freeform 43"/>
          <p:cNvSpPr>
            <a:spLocks noChangeAspect="1"/>
          </p:cNvSpPr>
          <p:nvPr/>
        </p:nvSpPr>
        <p:spPr bwMode="auto">
          <a:xfrm>
            <a:off x="6288088" y="4275138"/>
            <a:ext cx="936625" cy="428625"/>
          </a:xfrm>
          <a:custGeom>
            <a:avLst/>
            <a:gdLst>
              <a:gd name="T0" fmla="*/ 2147483647 w 682"/>
              <a:gd name="T1" fmla="*/ 2147483647 h 312"/>
              <a:gd name="T2" fmla="*/ 2147483647 w 682"/>
              <a:gd name="T3" fmla="*/ 2147483647 h 312"/>
              <a:gd name="T4" fmla="*/ 2147483647 w 682"/>
              <a:gd name="T5" fmla="*/ 2147483647 h 312"/>
              <a:gd name="T6" fmla="*/ 2147483647 w 682"/>
              <a:gd name="T7" fmla="*/ 2147483647 h 312"/>
              <a:gd name="T8" fmla="*/ 2147483647 w 682"/>
              <a:gd name="T9" fmla="*/ 2147483647 h 312"/>
              <a:gd name="T10" fmla="*/ 2147483647 w 682"/>
              <a:gd name="T11" fmla="*/ 2147483647 h 312"/>
              <a:gd name="T12" fmla="*/ 2147483647 w 682"/>
              <a:gd name="T13" fmla="*/ 2147483647 h 312"/>
              <a:gd name="T14" fmla="*/ 2147483647 w 682"/>
              <a:gd name="T15" fmla="*/ 2147483647 h 312"/>
              <a:gd name="T16" fmla="*/ 2147483647 w 682"/>
              <a:gd name="T17" fmla="*/ 2147483647 h 312"/>
              <a:gd name="T18" fmla="*/ 2147483647 w 682"/>
              <a:gd name="T19" fmla="*/ 2147483647 h 312"/>
              <a:gd name="T20" fmla="*/ 2147483647 w 682"/>
              <a:gd name="T21" fmla="*/ 2147483647 h 312"/>
              <a:gd name="T22" fmla="*/ 2147483647 w 682"/>
              <a:gd name="T23" fmla="*/ 2147483647 h 312"/>
              <a:gd name="T24" fmla="*/ 2147483647 w 682"/>
              <a:gd name="T25" fmla="*/ 2147483647 h 312"/>
              <a:gd name="T26" fmla="*/ 2147483647 w 682"/>
              <a:gd name="T27" fmla="*/ 0 h 312"/>
              <a:gd name="T28" fmla="*/ 2147483647 w 682"/>
              <a:gd name="T29" fmla="*/ 2147483647 h 312"/>
              <a:gd name="T30" fmla="*/ 2147483647 w 682"/>
              <a:gd name="T31" fmla="*/ 2147483647 h 312"/>
              <a:gd name="T32" fmla="*/ 2147483647 w 682"/>
              <a:gd name="T33" fmla="*/ 2147483647 h 312"/>
              <a:gd name="T34" fmla="*/ 2147483647 w 682"/>
              <a:gd name="T35" fmla="*/ 2147483647 h 312"/>
              <a:gd name="T36" fmla="*/ 2147483647 w 682"/>
              <a:gd name="T37" fmla="*/ 2147483647 h 312"/>
              <a:gd name="T38" fmla="*/ 2147483647 w 682"/>
              <a:gd name="T39" fmla="*/ 2147483647 h 312"/>
              <a:gd name="T40" fmla="*/ 2147483647 w 682"/>
              <a:gd name="T41" fmla="*/ 2147483647 h 312"/>
              <a:gd name="T42" fmla="*/ 2147483647 w 682"/>
              <a:gd name="T43" fmla="*/ 2147483647 h 312"/>
              <a:gd name="T44" fmla="*/ 2147483647 w 682"/>
              <a:gd name="T45" fmla="*/ 2147483647 h 312"/>
              <a:gd name="T46" fmla="*/ 2147483647 w 682"/>
              <a:gd name="T47" fmla="*/ 2147483647 h 312"/>
              <a:gd name="T48" fmla="*/ 2147483647 w 682"/>
              <a:gd name="T49" fmla="*/ 2147483647 h 312"/>
              <a:gd name="T50" fmla="*/ 2147483647 w 682"/>
              <a:gd name="T51" fmla="*/ 2147483647 h 312"/>
              <a:gd name="T52" fmla="*/ 2147483647 w 682"/>
              <a:gd name="T53" fmla="*/ 2147483647 h 312"/>
              <a:gd name="T54" fmla="*/ 2147483647 w 682"/>
              <a:gd name="T55" fmla="*/ 2147483647 h 312"/>
              <a:gd name="T56" fmla="*/ 2147483647 w 682"/>
              <a:gd name="T57" fmla="*/ 2147483647 h 312"/>
              <a:gd name="T58" fmla="*/ 0 w 682"/>
              <a:gd name="T59" fmla="*/ 2147483647 h 312"/>
              <a:gd name="T60" fmla="*/ 2147483647 w 682"/>
              <a:gd name="T61" fmla="*/ 2147483647 h 312"/>
              <a:gd name="T62" fmla="*/ 2147483647 w 682"/>
              <a:gd name="T63" fmla="*/ 2147483647 h 312"/>
              <a:gd name="T64" fmla="*/ 2147483647 w 682"/>
              <a:gd name="T65" fmla="*/ 2147483647 h 312"/>
              <a:gd name="T66" fmla="*/ 2147483647 w 682"/>
              <a:gd name="T67" fmla="*/ 2147483647 h 312"/>
              <a:gd name="T68" fmla="*/ 2147483647 w 682"/>
              <a:gd name="T69" fmla="*/ 2147483647 h 312"/>
              <a:gd name="T70" fmla="*/ 2147483647 w 682"/>
              <a:gd name="T71" fmla="*/ 2147483647 h 312"/>
              <a:gd name="T72" fmla="*/ 2147483647 w 682"/>
              <a:gd name="T73" fmla="*/ 2147483647 h 312"/>
              <a:gd name="T74" fmla="*/ 2147483647 w 682"/>
              <a:gd name="T75" fmla="*/ 2147483647 h 312"/>
              <a:gd name="T76" fmla="*/ 2147483647 w 682"/>
              <a:gd name="T77" fmla="*/ 2147483647 h 312"/>
              <a:gd name="T78" fmla="*/ 2147483647 w 682"/>
              <a:gd name="T79" fmla="*/ 2147483647 h 312"/>
              <a:gd name="T80" fmla="*/ 2147483647 w 682"/>
              <a:gd name="T81" fmla="*/ 2147483647 h 312"/>
              <a:gd name="T82" fmla="*/ 2147483647 w 682"/>
              <a:gd name="T83" fmla="*/ 2147483647 h 312"/>
              <a:gd name="T84" fmla="*/ 2147483647 w 682"/>
              <a:gd name="T85" fmla="*/ 2147483647 h 31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82"/>
              <a:gd name="T130" fmla="*/ 0 h 312"/>
              <a:gd name="T131" fmla="*/ 682 w 682"/>
              <a:gd name="T132" fmla="*/ 312 h 31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82" h="312">
                <a:moveTo>
                  <a:pt x="472" y="304"/>
                </a:moveTo>
                <a:lnTo>
                  <a:pt x="505" y="280"/>
                </a:lnTo>
                <a:lnTo>
                  <a:pt x="556" y="280"/>
                </a:lnTo>
                <a:lnTo>
                  <a:pt x="598" y="272"/>
                </a:lnTo>
                <a:lnTo>
                  <a:pt x="598" y="248"/>
                </a:lnTo>
                <a:lnTo>
                  <a:pt x="623" y="224"/>
                </a:lnTo>
                <a:lnTo>
                  <a:pt x="632" y="184"/>
                </a:lnTo>
                <a:lnTo>
                  <a:pt x="632" y="144"/>
                </a:lnTo>
                <a:lnTo>
                  <a:pt x="674" y="128"/>
                </a:lnTo>
                <a:lnTo>
                  <a:pt x="682" y="96"/>
                </a:lnTo>
                <a:lnTo>
                  <a:pt x="649" y="72"/>
                </a:lnTo>
                <a:lnTo>
                  <a:pt x="649" y="24"/>
                </a:lnTo>
                <a:lnTo>
                  <a:pt x="564" y="24"/>
                </a:lnTo>
                <a:lnTo>
                  <a:pt x="488" y="0"/>
                </a:lnTo>
                <a:lnTo>
                  <a:pt x="463" y="48"/>
                </a:lnTo>
                <a:lnTo>
                  <a:pt x="413" y="64"/>
                </a:lnTo>
                <a:lnTo>
                  <a:pt x="371" y="40"/>
                </a:lnTo>
                <a:lnTo>
                  <a:pt x="371" y="64"/>
                </a:lnTo>
                <a:lnTo>
                  <a:pt x="337" y="64"/>
                </a:lnTo>
                <a:lnTo>
                  <a:pt x="328" y="96"/>
                </a:lnTo>
                <a:lnTo>
                  <a:pt x="295" y="120"/>
                </a:lnTo>
                <a:lnTo>
                  <a:pt x="312" y="152"/>
                </a:lnTo>
                <a:lnTo>
                  <a:pt x="312" y="184"/>
                </a:lnTo>
                <a:lnTo>
                  <a:pt x="253" y="168"/>
                </a:lnTo>
                <a:lnTo>
                  <a:pt x="185" y="192"/>
                </a:lnTo>
                <a:lnTo>
                  <a:pt x="143" y="200"/>
                </a:lnTo>
                <a:lnTo>
                  <a:pt x="84" y="192"/>
                </a:lnTo>
                <a:lnTo>
                  <a:pt x="50" y="208"/>
                </a:lnTo>
                <a:lnTo>
                  <a:pt x="8" y="200"/>
                </a:lnTo>
                <a:lnTo>
                  <a:pt x="0" y="240"/>
                </a:lnTo>
                <a:lnTo>
                  <a:pt x="25" y="256"/>
                </a:lnTo>
                <a:lnTo>
                  <a:pt x="42" y="272"/>
                </a:lnTo>
                <a:lnTo>
                  <a:pt x="84" y="264"/>
                </a:lnTo>
                <a:lnTo>
                  <a:pt x="92" y="304"/>
                </a:lnTo>
                <a:lnTo>
                  <a:pt x="101" y="280"/>
                </a:lnTo>
                <a:lnTo>
                  <a:pt x="135" y="288"/>
                </a:lnTo>
                <a:lnTo>
                  <a:pt x="168" y="256"/>
                </a:lnTo>
                <a:lnTo>
                  <a:pt x="244" y="248"/>
                </a:lnTo>
                <a:lnTo>
                  <a:pt x="261" y="272"/>
                </a:lnTo>
                <a:lnTo>
                  <a:pt x="379" y="304"/>
                </a:lnTo>
                <a:lnTo>
                  <a:pt x="379" y="312"/>
                </a:lnTo>
                <a:lnTo>
                  <a:pt x="413" y="304"/>
                </a:lnTo>
                <a:lnTo>
                  <a:pt x="472" y="30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13352" name="Freeform 44"/>
          <p:cNvSpPr>
            <a:spLocks noChangeAspect="1"/>
          </p:cNvSpPr>
          <p:nvPr/>
        </p:nvSpPr>
        <p:spPr bwMode="auto">
          <a:xfrm>
            <a:off x="5837238" y="4505325"/>
            <a:ext cx="577850" cy="319088"/>
          </a:xfrm>
          <a:custGeom>
            <a:avLst/>
            <a:gdLst>
              <a:gd name="T0" fmla="*/ 2147483647 w 421"/>
              <a:gd name="T1" fmla="*/ 2147483647 h 232"/>
              <a:gd name="T2" fmla="*/ 2147483647 w 421"/>
              <a:gd name="T3" fmla="*/ 2147483647 h 232"/>
              <a:gd name="T4" fmla="*/ 2147483647 w 421"/>
              <a:gd name="T5" fmla="*/ 2147483647 h 232"/>
              <a:gd name="T6" fmla="*/ 2147483647 w 421"/>
              <a:gd name="T7" fmla="*/ 2147483647 h 232"/>
              <a:gd name="T8" fmla="*/ 2147483647 w 421"/>
              <a:gd name="T9" fmla="*/ 2147483647 h 232"/>
              <a:gd name="T10" fmla="*/ 2147483647 w 421"/>
              <a:gd name="T11" fmla="*/ 0 h 232"/>
              <a:gd name="T12" fmla="*/ 2147483647 w 421"/>
              <a:gd name="T13" fmla="*/ 2147483647 h 232"/>
              <a:gd name="T14" fmla="*/ 2147483647 w 421"/>
              <a:gd name="T15" fmla="*/ 2147483647 h 232"/>
              <a:gd name="T16" fmla="*/ 2147483647 w 421"/>
              <a:gd name="T17" fmla="*/ 2147483647 h 232"/>
              <a:gd name="T18" fmla="*/ 2147483647 w 421"/>
              <a:gd name="T19" fmla="*/ 2147483647 h 232"/>
              <a:gd name="T20" fmla="*/ 2147483647 w 421"/>
              <a:gd name="T21" fmla="*/ 2147483647 h 232"/>
              <a:gd name="T22" fmla="*/ 2147483647 w 421"/>
              <a:gd name="T23" fmla="*/ 2147483647 h 232"/>
              <a:gd name="T24" fmla="*/ 2147483647 w 421"/>
              <a:gd name="T25" fmla="*/ 2147483647 h 232"/>
              <a:gd name="T26" fmla="*/ 2147483647 w 421"/>
              <a:gd name="T27" fmla="*/ 2147483647 h 232"/>
              <a:gd name="T28" fmla="*/ 2147483647 w 421"/>
              <a:gd name="T29" fmla="*/ 2147483647 h 232"/>
              <a:gd name="T30" fmla="*/ 0 w 421"/>
              <a:gd name="T31" fmla="*/ 2147483647 h 232"/>
              <a:gd name="T32" fmla="*/ 2147483647 w 421"/>
              <a:gd name="T33" fmla="*/ 2147483647 h 232"/>
              <a:gd name="T34" fmla="*/ 2147483647 w 421"/>
              <a:gd name="T35" fmla="*/ 2147483647 h 232"/>
              <a:gd name="T36" fmla="*/ 2147483647 w 421"/>
              <a:gd name="T37" fmla="*/ 2147483647 h 232"/>
              <a:gd name="T38" fmla="*/ 2147483647 w 421"/>
              <a:gd name="T39" fmla="*/ 2147483647 h 232"/>
              <a:gd name="T40" fmla="*/ 2147483647 w 421"/>
              <a:gd name="T41" fmla="*/ 2147483647 h 232"/>
              <a:gd name="T42" fmla="*/ 2147483647 w 421"/>
              <a:gd name="T43" fmla="*/ 2147483647 h 232"/>
              <a:gd name="T44" fmla="*/ 2147483647 w 421"/>
              <a:gd name="T45" fmla="*/ 2147483647 h 232"/>
              <a:gd name="T46" fmla="*/ 2147483647 w 421"/>
              <a:gd name="T47" fmla="*/ 2147483647 h 232"/>
              <a:gd name="T48" fmla="*/ 2147483647 w 421"/>
              <a:gd name="T49" fmla="*/ 2147483647 h 232"/>
              <a:gd name="T50" fmla="*/ 2147483647 w 421"/>
              <a:gd name="T51" fmla="*/ 2147483647 h 232"/>
              <a:gd name="T52" fmla="*/ 2147483647 w 421"/>
              <a:gd name="T53" fmla="*/ 2147483647 h 232"/>
              <a:gd name="T54" fmla="*/ 2147483647 w 421"/>
              <a:gd name="T55" fmla="*/ 2147483647 h 232"/>
              <a:gd name="T56" fmla="*/ 2147483647 w 421"/>
              <a:gd name="T57" fmla="*/ 2147483647 h 232"/>
              <a:gd name="T58" fmla="*/ 2147483647 w 421"/>
              <a:gd name="T59" fmla="*/ 2147483647 h 23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21"/>
              <a:gd name="T91" fmla="*/ 0 h 232"/>
              <a:gd name="T92" fmla="*/ 421 w 421"/>
              <a:gd name="T93" fmla="*/ 232 h 23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21" h="232">
                <a:moveTo>
                  <a:pt x="371" y="104"/>
                </a:moveTo>
                <a:lnTo>
                  <a:pt x="354" y="88"/>
                </a:lnTo>
                <a:lnTo>
                  <a:pt x="329" y="72"/>
                </a:lnTo>
                <a:lnTo>
                  <a:pt x="337" y="32"/>
                </a:lnTo>
                <a:lnTo>
                  <a:pt x="337" y="24"/>
                </a:lnTo>
                <a:lnTo>
                  <a:pt x="253" y="0"/>
                </a:lnTo>
                <a:lnTo>
                  <a:pt x="219" y="16"/>
                </a:lnTo>
                <a:lnTo>
                  <a:pt x="169" y="24"/>
                </a:lnTo>
                <a:lnTo>
                  <a:pt x="143" y="16"/>
                </a:lnTo>
                <a:lnTo>
                  <a:pt x="118" y="32"/>
                </a:lnTo>
                <a:lnTo>
                  <a:pt x="84" y="40"/>
                </a:lnTo>
                <a:lnTo>
                  <a:pt x="76" y="72"/>
                </a:lnTo>
                <a:lnTo>
                  <a:pt x="51" y="88"/>
                </a:lnTo>
                <a:lnTo>
                  <a:pt x="42" y="112"/>
                </a:lnTo>
                <a:lnTo>
                  <a:pt x="9" y="152"/>
                </a:lnTo>
                <a:lnTo>
                  <a:pt x="0" y="184"/>
                </a:lnTo>
                <a:lnTo>
                  <a:pt x="34" y="168"/>
                </a:lnTo>
                <a:lnTo>
                  <a:pt x="76" y="184"/>
                </a:lnTo>
                <a:lnTo>
                  <a:pt x="84" y="200"/>
                </a:lnTo>
                <a:lnTo>
                  <a:pt x="101" y="224"/>
                </a:lnTo>
                <a:lnTo>
                  <a:pt x="177" y="216"/>
                </a:lnTo>
                <a:lnTo>
                  <a:pt x="219" y="152"/>
                </a:lnTo>
                <a:lnTo>
                  <a:pt x="287" y="232"/>
                </a:lnTo>
                <a:lnTo>
                  <a:pt x="312" y="152"/>
                </a:lnTo>
                <a:lnTo>
                  <a:pt x="354" y="160"/>
                </a:lnTo>
                <a:lnTo>
                  <a:pt x="379" y="144"/>
                </a:lnTo>
                <a:lnTo>
                  <a:pt x="413" y="144"/>
                </a:lnTo>
                <a:lnTo>
                  <a:pt x="421" y="136"/>
                </a:lnTo>
                <a:lnTo>
                  <a:pt x="413" y="96"/>
                </a:lnTo>
                <a:lnTo>
                  <a:pt x="371" y="104"/>
                </a:lnTo>
                <a:close/>
              </a:path>
            </a:pathLst>
          </a:custGeom>
          <a:solidFill>
            <a:srgbClr val="00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3" name="Freeform 45"/>
          <p:cNvSpPr>
            <a:spLocks noChangeAspect="1"/>
          </p:cNvSpPr>
          <p:nvPr/>
        </p:nvSpPr>
        <p:spPr bwMode="auto">
          <a:xfrm>
            <a:off x="6288088" y="4275138"/>
            <a:ext cx="936625" cy="428625"/>
          </a:xfrm>
          <a:custGeom>
            <a:avLst/>
            <a:gdLst>
              <a:gd name="T0" fmla="*/ 2147483647 w 682"/>
              <a:gd name="T1" fmla="*/ 2147483647 h 312"/>
              <a:gd name="T2" fmla="*/ 2147483647 w 682"/>
              <a:gd name="T3" fmla="*/ 2147483647 h 312"/>
              <a:gd name="T4" fmla="*/ 2147483647 w 682"/>
              <a:gd name="T5" fmla="*/ 2147483647 h 312"/>
              <a:gd name="T6" fmla="*/ 2147483647 w 682"/>
              <a:gd name="T7" fmla="*/ 2147483647 h 312"/>
              <a:gd name="T8" fmla="*/ 2147483647 w 682"/>
              <a:gd name="T9" fmla="*/ 2147483647 h 312"/>
              <a:gd name="T10" fmla="*/ 2147483647 w 682"/>
              <a:gd name="T11" fmla="*/ 2147483647 h 312"/>
              <a:gd name="T12" fmla="*/ 2147483647 w 682"/>
              <a:gd name="T13" fmla="*/ 2147483647 h 312"/>
              <a:gd name="T14" fmla="*/ 2147483647 w 682"/>
              <a:gd name="T15" fmla="*/ 2147483647 h 312"/>
              <a:gd name="T16" fmla="*/ 2147483647 w 682"/>
              <a:gd name="T17" fmla="*/ 2147483647 h 312"/>
              <a:gd name="T18" fmla="*/ 2147483647 w 682"/>
              <a:gd name="T19" fmla="*/ 2147483647 h 312"/>
              <a:gd name="T20" fmla="*/ 2147483647 w 682"/>
              <a:gd name="T21" fmla="*/ 2147483647 h 312"/>
              <a:gd name="T22" fmla="*/ 2147483647 w 682"/>
              <a:gd name="T23" fmla="*/ 2147483647 h 312"/>
              <a:gd name="T24" fmla="*/ 2147483647 w 682"/>
              <a:gd name="T25" fmla="*/ 2147483647 h 312"/>
              <a:gd name="T26" fmla="*/ 2147483647 w 682"/>
              <a:gd name="T27" fmla="*/ 0 h 312"/>
              <a:gd name="T28" fmla="*/ 2147483647 w 682"/>
              <a:gd name="T29" fmla="*/ 2147483647 h 312"/>
              <a:gd name="T30" fmla="*/ 2147483647 w 682"/>
              <a:gd name="T31" fmla="*/ 2147483647 h 312"/>
              <a:gd name="T32" fmla="*/ 2147483647 w 682"/>
              <a:gd name="T33" fmla="*/ 2147483647 h 312"/>
              <a:gd name="T34" fmla="*/ 2147483647 w 682"/>
              <a:gd name="T35" fmla="*/ 2147483647 h 312"/>
              <a:gd name="T36" fmla="*/ 2147483647 w 682"/>
              <a:gd name="T37" fmla="*/ 2147483647 h 312"/>
              <a:gd name="T38" fmla="*/ 2147483647 w 682"/>
              <a:gd name="T39" fmla="*/ 2147483647 h 312"/>
              <a:gd name="T40" fmla="*/ 2147483647 w 682"/>
              <a:gd name="T41" fmla="*/ 2147483647 h 312"/>
              <a:gd name="T42" fmla="*/ 2147483647 w 682"/>
              <a:gd name="T43" fmla="*/ 2147483647 h 312"/>
              <a:gd name="T44" fmla="*/ 2147483647 w 682"/>
              <a:gd name="T45" fmla="*/ 2147483647 h 312"/>
              <a:gd name="T46" fmla="*/ 2147483647 w 682"/>
              <a:gd name="T47" fmla="*/ 2147483647 h 312"/>
              <a:gd name="T48" fmla="*/ 2147483647 w 682"/>
              <a:gd name="T49" fmla="*/ 2147483647 h 312"/>
              <a:gd name="T50" fmla="*/ 2147483647 w 682"/>
              <a:gd name="T51" fmla="*/ 2147483647 h 312"/>
              <a:gd name="T52" fmla="*/ 2147483647 w 682"/>
              <a:gd name="T53" fmla="*/ 2147483647 h 312"/>
              <a:gd name="T54" fmla="*/ 2147483647 w 682"/>
              <a:gd name="T55" fmla="*/ 2147483647 h 312"/>
              <a:gd name="T56" fmla="*/ 2147483647 w 682"/>
              <a:gd name="T57" fmla="*/ 2147483647 h 312"/>
              <a:gd name="T58" fmla="*/ 0 w 682"/>
              <a:gd name="T59" fmla="*/ 2147483647 h 312"/>
              <a:gd name="T60" fmla="*/ 2147483647 w 682"/>
              <a:gd name="T61" fmla="*/ 2147483647 h 312"/>
              <a:gd name="T62" fmla="*/ 2147483647 w 682"/>
              <a:gd name="T63" fmla="*/ 2147483647 h 312"/>
              <a:gd name="T64" fmla="*/ 2147483647 w 682"/>
              <a:gd name="T65" fmla="*/ 2147483647 h 312"/>
              <a:gd name="T66" fmla="*/ 2147483647 w 682"/>
              <a:gd name="T67" fmla="*/ 2147483647 h 312"/>
              <a:gd name="T68" fmla="*/ 2147483647 w 682"/>
              <a:gd name="T69" fmla="*/ 2147483647 h 312"/>
              <a:gd name="T70" fmla="*/ 2147483647 w 682"/>
              <a:gd name="T71" fmla="*/ 2147483647 h 312"/>
              <a:gd name="T72" fmla="*/ 2147483647 w 682"/>
              <a:gd name="T73" fmla="*/ 2147483647 h 312"/>
              <a:gd name="T74" fmla="*/ 2147483647 w 682"/>
              <a:gd name="T75" fmla="*/ 2147483647 h 312"/>
              <a:gd name="T76" fmla="*/ 2147483647 w 682"/>
              <a:gd name="T77" fmla="*/ 2147483647 h 312"/>
              <a:gd name="T78" fmla="*/ 2147483647 w 682"/>
              <a:gd name="T79" fmla="*/ 2147483647 h 312"/>
              <a:gd name="T80" fmla="*/ 2147483647 w 682"/>
              <a:gd name="T81" fmla="*/ 2147483647 h 312"/>
              <a:gd name="T82" fmla="*/ 2147483647 w 682"/>
              <a:gd name="T83" fmla="*/ 2147483647 h 312"/>
              <a:gd name="T84" fmla="*/ 2147483647 w 682"/>
              <a:gd name="T85" fmla="*/ 2147483647 h 31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82"/>
              <a:gd name="T130" fmla="*/ 0 h 312"/>
              <a:gd name="T131" fmla="*/ 682 w 682"/>
              <a:gd name="T132" fmla="*/ 312 h 31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82" h="312">
                <a:moveTo>
                  <a:pt x="472" y="304"/>
                </a:moveTo>
                <a:lnTo>
                  <a:pt x="505" y="280"/>
                </a:lnTo>
                <a:lnTo>
                  <a:pt x="556" y="280"/>
                </a:lnTo>
                <a:lnTo>
                  <a:pt x="598" y="272"/>
                </a:lnTo>
                <a:lnTo>
                  <a:pt x="598" y="248"/>
                </a:lnTo>
                <a:lnTo>
                  <a:pt x="623" y="224"/>
                </a:lnTo>
                <a:lnTo>
                  <a:pt x="632" y="184"/>
                </a:lnTo>
                <a:lnTo>
                  <a:pt x="632" y="144"/>
                </a:lnTo>
                <a:lnTo>
                  <a:pt x="674" y="128"/>
                </a:lnTo>
                <a:lnTo>
                  <a:pt x="682" y="96"/>
                </a:lnTo>
                <a:lnTo>
                  <a:pt x="649" y="72"/>
                </a:lnTo>
                <a:lnTo>
                  <a:pt x="649" y="24"/>
                </a:lnTo>
                <a:lnTo>
                  <a:pt x="564" y="24"/>
                </a:lnTo>
                <a:lnTo>
                  <a:pt x="488" y="0"/>
                </a:lnTo>
                <a:lnTo>
                  <a:pt x="463" y="48"/>
                </a:lnTo>
                <a:lnTo>
                  <a:pt x="413" y="64"/>
                </a:lnTo>
                <a:lnTo>
                  <a:pt x="371" y="40"/>
                </a:lnTo>
                <a:lnTo>
                  <a:pt x="371" y="64"/>
                </a:lnTo>
                <a:lnTo>
                  <a:pt x="337" y="64"/>
                </a:lnTo>
                <a:lnTo>
                  <a:pt x="328" y="96"/>
                </a:lnTo>
                <a:lnTo>
                  <a:pt x="295" y="120"/>
                </a:lnTo>
                <a:lnTo>
                  <a:pt x="312" y="152"/>
                </a:lnTo>
                <a:lnTo>
                  <a:pt x="312" y="184"/>
                </a:lnTo>
                <a:lnTo>
                  <a:pt x="253" y="168"/>
                </a:lnTo>
                <a:lnTo>
                  <a:pt x="185" y="192"/>
                </a:lnTo>
                <a:lnTo>
                  <a:pt x="143" y="200"/>
                </a:lnTo>
                <a:lnTo>
                  <a:pt x="84" y="192"/>
                </a:lnTo>
                <a:lnTo>
                  <a:pt x="50" y="208"/>
                </a:lnTo>
                <a:lnTo>
                  <a:pt x="8" y="200"/>
                </a:lnTo>
                <a:lnTo>
                  <a:pt x="0" y="240"/>
                </a:lnTo>
                <a:lnTo>
                  <a:pt x="25" y="256"/>
                </a:lnTo>
                <a:lnTo>
                  <a:pt x="42" y="272"/>
                </a:lnTo>
                <a:lnTo>
                  <a:pt x="84" y="264"/>
                </a:lnTo>
                <a:lnTo>
                  <a:pt x="92" y="304"/>
                </a:lnTo>
                <a:lnTo>
                  <a:pt x="101" y="280"/>
                </a:lnTo>
                <a:lnTo>
                  <a:pt x="135" y="288"/>
                </a:lnTo>
                <a:lnTo>
                  <a:pt x="168" y="256"/>
                </a:lnTo>
                <a:lnTo>
                  <a:pt x="244" y="248"/>
                </a:lnTo>
                <a:lnTo>
                  <a:pt x="261" y="272"/>
                </a:lnTo>
                <a:lnTo>
                  <a:pt x="379" y="304"/>
                </a:lnTo>
                <a:lnTo>
                  <a:pt x="379" y="312"/>
                </a:lnTo>
                <a:lnTo>
                  <a:pt x="413" y="304"/>
                </a:lnTo>
                <a:lnTo>
                  <a:pt x="472" y="304"/>
                </a:lnTo>
                <a:close/>
              </a:path>
            </a:pathLst>
          </a:cu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4" name="Freeform 46"/>
          <p:cNvSpPr>
            <a:spLocks noChangeAspect="1"/>
          </p:cNvSpPr>
          <p:nvPr/>
        </p:nvSpPr>
        <p:spPr bwMode="auto">
          <a:xfrm>
            <a:off x="6588125" y="3935413"/>
            <a:ext cx="798513" cy="427037"/>
          </a:xfrm>
          <a:custGeom>
            <a:avLst/>
            <a:gdLst>
              <a:gd name="T0" fmla="*/ 2147483647 w 581"/>
              <a:gd name="T1" fmla="*/ 2147483647 h 312"/>
              <a:gd name="T2" fmla="*/ 2147483647 w 581"/>
              <a:gd name="T3" fmla="*/ 2147483647 h 312"/>
              <a:gd name="T4" fmla="*/ 2147483647 w 581"/>
              <a:gd name="T5" fmla="*/ 2147483647 h 312"/>
              <a:gd name="T6" fmla="*/ 2147483647 w 581"/>
              <a:gd name="T7" fmla="*/ 2147483647 h 312"/>
              <a:gd name="T8" fmla="*/ 2147483647 w 581"/>
              <a:gd name="T9" fmla="*/ 2147483647 h 312"/>
              <a:gd name="T10" fmla="*/ 2147483647 w 581"/>
              <a:gd name="T11" fmla="*/ 2147483647 h 312"/>
              <a:gd name="T12" fmla="*/ 2147483647 w 581"/>
              <a:gd name="T13" fmla="*/ 2147483647 h 312"/>
              <a:gd name="T14" fmla="*/ 2147483647 w 581"/>
              <a:gd name="T15" fmla="*/ 2147483647 h 312"/>
              <a:gd name="T16" fmla="*/ 2147483647 w 581"/>
              <a:gd name="T17" fmla="*/ 2147483647 h 312"/>
              <a:gd name="T18" fmla="*/ 2147483647 w 581"/>
              <a:gd name="T19" fmla="*/ 2147483647 h 312"/>
              <a:gd name="T20" fmla="*/ 2147483647 w 581"/>
              <a:gd name="T21" fmla="*/ 2147483647 h 312"/>
              <a:gd name="T22" fmla="*/ 2147483647 w 581"/>
              <a:gd name="T23" fmla="*/ 2147483647 h 312"/>
              <a:gd name="T24" fmla="*/ 2147483647 w 581"/>
              <a:gd name="T25" fmla="*/ 2147483647 h 312"/>
              <a:gd name="T26" fmla="*/ 2147483647 w 581"/>
              <a:gd name="T27" fmla="*/ 2147483647 h 312"/>
              <a:gd name="T28" fmla="*/ 2147483647 w 581"/>
              <a:gd name="T29" fmla="*/ 2147483647 h 312"/>
              <a:gd name="T30" fmla="*/ 2147483647 w 581"/>
              <a:gd name="T31" fmla="*/ 0 h 312"/>
              <a:gd name="T32" fmla="*/ 2147483647 w 581"/>
              <a:gd name="T33" fmla="*/ 2147483647 h 312"/>
              <a:gd name="T34" fmla="*/ 2147483647 w 581"/>
              <a:gd name="T35" fmla="*/ 2147483647 h 312"/>
              <a:gd name="T36" fmla="*/ 2147483647 w 581"/>
              <a:gd name="T37" fmla="*/ 2147483647 h 312"/>
              <a:gd name="T38" fmla="*/ 2147483647 w 581"/>
              <a:gd name="T39" fmla="*/ 2147483647 h 312"/>
              <a:gd name="T40" fmla="*/ 2147483647 w 581"/>
              <a:gd name="T41" fmla="*/ 2147483647 h 312"/>
              <a:gd name="T42" fmla="*/ 2147483647 w 581"/>
              <a:gd name="T43" fmla="*/ 2147483647 h 312"/>
              <a:gd name="T44" fmla="*/ 2147483647 w 581"/>
              <a:gd name="T45" fmla="*/ 2147483647 h 312"/>
              <a:gd name="T46" fmla="*/ 0 w 581"/>
              <a:gd name="T47" fmla="*/ 2147483647 h 312"/>
              <a:gd name="T48" fmla="*/ 2147483647 w 581"/>
              <a:gd name="T49" fmla="*/ 2147483647 h 312"/>
              <a:gd name="T50" fmla="*/ 2147483647 w 581"/>
              <a:gd name="T51" fmla="*/ 2147483647 h 312"/>
              <a:gd name="T52" fmla="*/ 2147483647 w 581"/>
              <a:gd name="T53" fmla="*/ 2147483647 h 312"/>
              <a:gd name="T54" fmla="*/ 2147483647 w 581"/>
              <a:gd name="T55" fmla="*/ 2147483647 h 312"/>
              <a:gd name="T56" fmla="*/ 2147483647 w 581"/>
              <a:gd name="T57" fmla="*/ 2147483647 h 312"/>
              <a:gd name="T58" fmla="*/ 2147483647 w 581"/>
              <a:gd name="T59" fmla="*/ 2147483647 h 312"/>
              <a:gd name="T60" fmla="*/ 2147483647 w 581"/>
              <a:gd name="T61" fmla="*/ 2147483647 h 312"/>
              <a:gd name="T62" fmla="*/ 2147483647 w 581"/>
              <a:gd name="T63" fmla="*/ 2147483647 h 312"/>
              <a:gd name="T64" fmla="*/ 2147483647 w 581"/>
              <a:gd name="T65" fmla="*/ 2147483647 h 312"/>
              <a:gd name="T66" fmla="*/ 2147483647 w 581"/>
              <a:gd name="T67" fmla="*/ 2147483647 h 312"/>
              <a:gd name="T68" fmla="*/ 2147483647 w 581"/>
              <a:gd name="T69" fmla="*/ 2147483647 h 312"/>
              <a:gd name="T70" fmla="*/ 2147483647 w 581"/>
              <a:gd name="T71" fmla="*/ 2147483647 h 312"/>
              <a:gd name="T72" fmla="*/ 2147483647 w 581"/>
              <a:gd name="T73" fmla="*/ 2147483647 h 31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81"/>
              <a:gd name="T112" fmla="*/ 0 h 312"/>
              <a:gd name="T113" fmla="*/ 581 w 581"/>
              <a:gd name="T114" fmla="*/ 312 h 31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81" h="312">
                <a:moveTo>
                  <a:pt x="497" y="248"/>
                </a:moveTo>
                <a:lnTo>
                  <a:pt x="531" y="200"/>
                </a:lnTo>
                <a:lnTo>
                  <a:pt x="556" y="176"/>
                </a:lnTo>
                <a:lnTo>
                  <a:pt x="581" y="152"/>
                </a:lnTo>
                <a:lnTo>
                  <a:pt x="564" y="120"/>
                </a:lnTo>
                <a:lnTo>
                  <a:pt x="522" y="112"/>
                </a:lnTo>
                <a:lnTo>
                  <a:pt x="480" y="104"/>
                </a:lnTo>
                <a:lnTo>
                  <a:pt x="463" y="80"/>
                </a:lnTo>
                <a:lnTo>
                  <a:pt x="413" y="64"/>
                </a:lnTo>
                <a:lnTo>
                  <a:pt x="413" y="88"/>
                </a:lnTo>
                <a:lnTo>
                  <a:pt x="387" y="104"/>
                </a:lnTo>
                <a:lnTo>
                  <a:pt x="345" y="72"/>
                </a:lnTo>
                <a:lnTo>
                  <a:pt x="354" y="40"/>
                </a:lnTo>
                <a:lnTo>
                  <a:pt x="312" y="40"/>
                </a:lnTo>
                <a:lnTo>
                  <a:pt x="269" y="24"/>
                </a:lnTo>
                <a:lnTo>
                  <a:pt x="227" y="0"/>
                </a:lnTo>
                <a:lnTo>
                  <a:pt x="227" y="24"/>
                </a:lnTo>
                <a:lnTo>
                  <a:pt x="202" y="8"/>
                </a:lnTo>
                <a:lnTo>
                  <a:pt x="168" y="8"/>
                </a:lnTo>
                <a:lnTo>
                  <a:pt x="160" y="40"/>
                </a:lnTo>
                <a:lnTo>
                  <a:pt x="118" y="56"/>
                </a:lnTo>
                <a:lnTo>
                  <a:pt x="76" y="80"/>
                </a:lnTo>
                <a:lnTo>
                  <a:pt x="34" y="88"/>
                </a:lnTo>
                <a:lnTo>
                  <a:pt x="0" y="112"/>
                </a:lnTo>
                <a:lnTo>
                  <a:pt x="34" y="152"/>
                </a:lnTo>
                <a:lnTo>
                  <a:pt x="25" y="176"/>
                </a:lnTo>
                <a:lnTo>
                  <a:pt x="84" y="224"/>
                </a:lnTo>
                <a:lnTo>
                  <a:pt x="160" y="280"/>
                </a:lnTo>
                <a:lnTo>
                  <a:pt x="152" y="288"/>
                </a:lnTo>
                <a:lnTo>
                  <a:pt x="194" y="312"/>
                </a:lnTo>
                <a:lnTo>
                  <a:pt x="244" y="296"/>
                </a:lnTo>
                <a:lnTo>
                  <a:pt x="269" y="248"/>
                </a:lnTo>
                <a:lnTo>
                  <a:pt x="345" y="272"/>
                </a:lnTo>
                <a:lnTo>
                  <a:pt x="430" y="272"/>
                </a:lnTo>
                <a:lnTo>
                  <a:pt x="430" y="280"/>
                </a:lnTo>
                <a:lnTo>
                  <a:pt x="455" y="248"/>
                </a:lnTo>
                <a:lnTo>
                  <a:pt x="497" y="248"/>
                </a:lnTo>
                <a:close/>
              </a:path>
            </a:pathLst>
          </a:custGeom>
          <a:solidFill>
            <a:srgbClr val="99CCFF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47"/>
          <p:cNvSpPr>
            <a:spLocks noChangeAspect="1"/>
          </p:cNvSpPr>
          <p:nvPr/>
        </p:nvSpPr>
        <p:spPr bwMode="auto">
          <a:xfrm>
            <a:off x="6797675" y="4603750"/>
            <a:ext cx="381000" cy="274638"/>
          </a:xfrm>
          <a:custGeom>
            <a:avLst/>
            <a:gdLst>
              <a:gd name="T0" fmla="*/ 2147483647 w 278"/>
              <a:gd name="T1" fmla="*/ 2147483647 h 200"/>
              <a:gd name="T2" fmla="*/ 2147483647 w 278"/>
              <a:gd name="T3" fmla="*/ 2147483647 h 200"/>
              <a:gd name="T4" fmla="*/ 2147483647 w 278"/>
              <a:gd name="T5" fmla="*/ 2147483647 h 200"/>
              <a:gd name="T6" fmla="*/ 2147483647 w 278"/>
              <a:gd name="T7" fmla="*/ 2147483647 h 200"/>
              <a:gd name="T8" fmla="*/ 2147483647 w 278"/>
              <a:gd name="T9" fmla="*/ 2147483647 h 200"/>
              <a:gd name="T10" fmla="*/ 2147483647 w 278"/>
              <a:gd name="T11" fmla="*/ 2147483647 h 200"/>
              <a:gd name="T12" fmla="*/ 2147483647 w 278"/>
              <a:gd name="T13" fmla="*/ 2147483647 h 200"/>
              <a:gd name="T14" fmla="*/ 2147483647 w 278"/>
              <a:gd name="T15" fmla="*/ 2147483647 h 200"/>
              <a:gd name="T16" fmla="*/ 2147483647 w 278"/>
              <a:gd name="T17" fmla="*/ 2147483647 h 200"/>
              <a:gd name="T18" fmla="*/ 2147483647 w 278"/>
              <a:gd name="T19" fmla="*/ 0 h 200"/>
              <a:gd name="T20" fmla="*/ 2147483647 w 278"/>
              <a:gd name="T21" fmla="*/ 2147483647 h 200"/>
              <a:gd name="T22" fmla="*/ 2147483647 w 278"/>
              <a:gd name="T23" fmla="*/ 2147483647 h 200"/>
              <a:gd name="T24" fmla="*/ 2147483647 w 278"/>
              <a:gd name="T25" fmla="*/ 2147483647 h 200"/>
              <a:gd name="T26" fmla="*/ 2147483647 w 278"/>
              <a:gd name="T27" fmla="*/ 2147483647 h 200"/>
              <a:gd name="T28" fmla="*/ 2147483647 w 278"/>
              <a:gd name="T29" fmla="*/ 2147483647 h 200"/>
              <a:gd name="T30" fmla="*/ 2147483647 w 278"/>
              <a:gd name="T31" fmla="*/ 2147483647 h 200"/>
              <a:gd name="T32" fmla="*/ 2147483647 w 278"/>
              <a:gd name="T33" fmla="*/ 2147483647 h 200"/>
              <a:gd name="T34" fmla="*/ 0 w 278"/>
              <a:gd name="T35" fmla="*/ 2147483647 h 200"/>
              <a:gd name="T36" fmla="*/ 2147483647 w 278"/>
              <a:gd name="T37" fmla="*/ 2147483647 h 200"/>
              <a:gd name="T38" fmla="*/ 0 w 278"/>
              <a:gd name="T39" fmla="*/ 2147483647 h 200"/>
              <a:gd name="T40" fmla="*/ 2147483647 w 278"/>
              <a:gd name="T41" fmla="*/ 2147483647 h 200"/>
              <a:gd name="T42" fmla="*/ 2147483647 w 278"/>
              <a:gd name="T43" fmla="*/ 2147483647 h 200"/>
              <a:gd name="T44" fmla="*/ 2147483647 w 278"/>
              <a:gd name="T45" fmla="*/ 2147483647 h 200"/>
              <a:gd name="T46" fmla="*/ 2147483647 w 278"/>
              <a:gd name="T47" fmla="*/ 2147483647 h 200"/>
              <a:gd name="T48" fmla="*/ 2147483647 w 278"/>
              <a:gd name="T49" fmla="*/ 2147483647 h 2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78"/>
              <a:gd name="T76" fmla="*/ 0 h 200"/>
              <a:gd name="T77" fmla="*/ 278 w 278"/>
              <a:gd name="T78" fmla="*/ 200 h 2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78" h="200">
                <a:moveTo>
                  <a:pt x="50" y="192"/>
                </a:moveTo>
                <a:lnTo>
                  <a:pt x="92" y="160"/>
                </a:lnTo>
                <a:lnTo>
                  <a:pt x="117" y="176"/>
                </a:lnTo>
                <a:lnTo>
                  <a:pt x="151" y="184"/>
                </a:lnTo>
                <a:lnTo>
                  <a:pt x="168" y="152"/>
                </a:lnTo>
                <a:lnTo>
                  <a:pt x="202" y="144"/>
                </a:lnTo>
                <a:lnTo>
                  <a:pt x="202" y="104"/>
                </a:lnTo>
                <a:lnTo>
                  <a:pt x="235" y="64"/>
                </a:lnTo>
                <a:lnTo>
                  <a:pt x="278" y="48"/>
                </a:lnTo>
                <a:lnTo>
                  <a:pt x="235" y="0"/>
                </a:lnTo>
                <a:lnTo>
                  <a:pt x="227" y="8"/>
                </a:lnTo>
                <a:lnTo>
                  <a:pt x="227" y="32"/>
                </a:lnTo>
                <a:lnTo>
                  <a:pt x="185" y="40"/>
                </a:lnTo>
                <a:lnTo>
                  <a:pt x="134" y="40"/>
                </a:lnTo>
                <a:lnTo>
                  <a:pt x="101" y="64"/>
                </a:lnTo>
                <a:lnTo>
                  <a:pt x="42" y="64"/>
                </a:lnTo>
                <a:lnTo>
                  <a:pt x="8" y="72"/>
                </a:lnTo>
                <a:lnTo>
                  <a:pt x="0" y="96"/>
                </a:lnTo>
                <a:lnTo>
                  <a:pt x="8" y="152"/>
                </a:lnTo>
                <a:lnTo>
                  <a:pt x="0" y="160"/>
                </a:lnTo>
                <a:lnTo>
                  <a:pt x="25" y="152"/>
                </a:lnTo>
                <a:lnTo>
                  <a:pt x="8" y="176"/>
                </a:lnTo>
                <a:lnTo>
                  <a:pt x="8" y="200"/>
                </a:lnTo>
                <a:lnTo>
                  <a:pt x="16" y="200"/>
                </a:lnTo>
                <a:lnTo>
                  <a:pt x="50" y="19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46" name="Freeform 48"/>
          <p:cNvSpPr>
            <a:spLocks noChangeAspect="1"/>
          </p:cNvSpPr>
          <p:nvPr/>
        </p:nvSpPr>
        <p:spPr bwMode="auto">
          <a:xfrm>
            <a:off x="6808788" y="4681538"/>
            <a:ext cx="750887" cy="569912"/>
          </a:xfrm>
          <a:custGeom>
            <a:avLst/>
            <a:gdLst>
              <a:gd name="T0" fmla="*/ 2147483647 w 548"/>
              <a:gd name="T1" fmla="*/ 2147483647 h 416"/>
              <a:gd name="T2" fmla="*/ 2147483647 w 548"/>
              <a:gd name="T3" fmla="*/ 2147483647 h 416"/>
              <a:gd name="T4" fmla="*/ 2147483647 w 548"/>
              <a:gd name="T5" fmla="*/ 2147483647 h 416"/>
              <a:gd name="T6" fmla="*/ 2147483647 w 548"/>
              <a:gd name="T7" fmla="*/ 2147483647 h 416"/>
              <a:gd name="T8" fmla="*/ 2147483647 w 548"/>
              <a:gd name="T9" fmla="*/ 2147483647 h 416"/>
              <a:gd name="T10" fmla="*/ 2147483647 w 548"/>
              <a:gd name="T11" fmla="*/ 2147483647 h 416"/>
              <a:gd name="T12" fmla="*/ 2147483647 w 548"/>
              <a:gd name="T13" fmla="*/ 2147483647 h 416"/>
              <a:gd name="T14" fmla="*/ 2147483647 w 548"/>
              <a:gd name="T15" fmla="*/ 2147483647 h 416"/>
              <a:gd name="T16" fmla="*/ 2147483647 w 548"/>
              <a:gd name="T17" fmla="*/ 2147483647 h 416"/>
              <a:gd name="T18" fmla="*/ 2147483647 w 548"/>
              <a:gd name="T19" fmla="*/ 2147483647 h 416"/>
              <a:gd name="T20" fmla="*/ 2147483647 w 548"/>
              <a:gd name="T21" fmla="*/ 2147483647 h 416"/>
              <a:gd name="T22" fmla="*/ 2147483647 w 548"/>
              <a:gd name="T23" fmla="*/ 2147483647 h 416"/>
              <a:gd name="T24" fmla="*/ 2147483647 w 548"/>
              <a:gd name="T25" fmla="*/ 2147483647 h 416"/>
              <a:gd name="T26" fmla="*/ 2147483647 w 548"/>
              <a:gd name="T27" fmla="*/ 2147483647 h 416"/>
              <a:gd name="T28" fmla="*/ 2147483647 w 548"/>
              <a:gd name="T29" fmla="*/ 2147483647 h 416"/>
              <a:gd name="T30" fmla="*/ 2147483647 w 548"/>
              <a:gd name="T31" fmla="*/ 2147483647 h 416"/>
              <a:gd name="T32" fmla="*/ 2147483647 w 548"/>
              <a:gd name="T33" fmla="*/ 2147483647 h 416"/>
              <a:gd name="T34" fmla="*/ 2147483647 w 548"/>
              <a:gd name="T35" fmla="*/ 2147483647 h 416"/>
              <a:gd name="T36" fmla="*/ 2147483647 w 548"/>
              <a:gd name="T37" fmla="*/ 2147483647 h 416"/>
              <a:gd name="T38" fmla="*/ 2147483647 w 548"/>
              <a:gd name="T39" fmla="*/ 2147483647 h 416"/>
              <a:gd name="T40" fmla="*/ 2147483647 w 548"/>
              <a:gd name="T41" fmla="*/ 2147483647 h 416"/>
              <a:gd name="T42" fmla="*/ 2147483647 w 548"/>
              <a:gd name="T43" fmla="*/ 2147483647 h 416"/>
              <a:gd name="T44" fmla="*/ 2147483647 w 548"/>
              <a:gd name="T45" fmla="*/ 2147483647 h 416"/>
              <a:gd name="T46" fmla="*/ 2147483647 w 548"/>
              <a:gd name="T47" fmla="*/ 2147483647 h 416"/>
              <a:gd name="T48" fmla="*/ 2147483647 w 548"/>
              <a:gd name="T49" fmla="*/ 2147483647 h 416"/>
              <a:gd name="T50" fmla="*/ 2147483647 w 548"/>
              <a:gd name="T51" fmla="*/ 2147483647 h 416"/>
              <a:gd name="T52" fmla="*/ 2147483647 w 548"/>
              <a:gd name="T53" fmla="*/ 2147483647 h 416"/>
              <a:gd name="T54" fmla="*/ 2147483647 w 548"/>
              <a:gd name="T55" fmla="*/ 2147483647 h 416"/>
              <a:gd name="T56" fmla="*/ 2147483647 w 548"/>
              <a:gd name="T57" fmla="*/ 0 h 416"/>
              <a:gd name="T58" fmla="*/ 2147483647 w 548"/>
              <a:gd name="T59" fmla="*/ 2147483647 h 416"/>
              <a:gd name="T60" fmla="*/ 2147483647 w 548"/>
              <a:gd name="T61" fmla="*/ 2147483647 h 416"/>
              <a:gd name="T62" fmla="*/ 2147483647 w 548"/>
              <a:gd name="T63" fmla="*/ 2147483647 h 416"/>
              <a:gd name="T64" fmla="*/ 2147483647 w 548"/>
              <a:gd name="T65" fmla="*/ 2147483647 h 416"/>
              <a:gd name="T66" fmla="*/ 2147483647 w 548"/>
              <a:gd name="T67" fmla="*/ 2147483647 h 416"/>
              <a:gd name="T68" fmla="*/ 2147483647 w 548"/>
              <a:gd name="T69" fmla="*/ 2147483647 h 416"/>
              <a:gd name="T70" fmla="*/ 2147483647 w 548"/>
              <a:gd name="T71" fmla="*/ 2147483647 h 416"/>
              <a:gd name="T72" fmla="*/ 2147483647 w 548"/>
              <a:gd name="T73" fmla="*/ 2147483647 h 416"/>
              <a:gd name="T74" fmla="*/ 2147483647 w 548"/>
              <a:gd name="T75" fmla="*/ 2147483647 h 416"/>
              <a:gd name="T76" fmla="*/ 0 w 548"/>
              <a:gd name="T77" fmla="*/ 2147483647 h 416"/>
              <a:gd name="T78" fmla="*/ 0 w 548"/>
              <a:gd name="T79" fmla="*/ 2147483647 h 416"/>
              <a:gd name="T80" fmla="*/ 2147483647 w 548"/>
              <a:gd name="T81" fmla="*/ 2147483647 h 416"/>
              <a:gd name="T82" fmla="*/ 2147483647 w 548"/>
              <a:gd name="T83" fmla="*/ 2147483647 h 416"/>
              <a:gd name="T84" fmla="*/ 2147483647 w 548"/>
              <a:gd name="T85" fmla="*/ 2147483647 h 416"/>
              <a:gd name="T86" fmla="*/ 2147483647 w 548"/>
              <a:gd name="T87" fmla="*/ 2147483647 h 416"/>
              <a:gd name="T88" fmla="*/ 2147483647 w 548"/>
              <a:gd name="T89" fmla="*/ 2147483647 h 416"/>
              <a:gd name="T90" fmla="*/ 2147483647 w 548"/>
              <a:gd name="T91" fmla="*/ 2147483647 h 416"/>
              <a:gd name="T92" fmla="*/ 2147483647 w 548"/>
              <a:gd name="T93" fmla="*/ 2147483647 h 416"/>
              <a:gd name="T94" fmla="*/ 2147483647 w 548"/>
              <a:gd name="T95" fmla="*/ 2147483647 h 416"/>
              <a:gd name="T96" fmla="*/ 2147483647 w 548"/>
              <a:gd name="T97" fmla="*/ 2147483647 h 416"/>
              <a:gd name="T98" fmla="*/ 2147483647 w 548"/>
              <a:gd name="T99" fmla="*/ 2147483647 h 416"/>
              <a:gd name="T100" fmla="*/ 2147483647 w 548"/>
              <a:gd name="T101" fmla="*/ 2147483647 h 416"/>
              <a:gd name="T102" fmla="*/ 2147483647 w 548"/>
              <a:gd name="T103" fmla="*/ 2147483647 h 416"/>
              <a:gd name="T104" fmla="*/ 2147483647 w 548"/>
              <a:gd name="T105" fmla="*/ 2147483647 h 416"/>
              <a:gd name="T106" fmla="*/ 2147483647 w 548"/>
              <a:gd name="T107" fmla="*/ 2147483647 h 416"/>
              <a:gd name="T108" fmla="*/ 2147483647 w 548"/>
              <a:gd name="T109" fmla="*/ 2147483647 h 416"/>
              <a:gd name="T110" fmla="*/ 2147483647 w 548"/>
              <a:gd name="T111" fmla="*/ 2147483647 h 41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48"/>
              <a:gd name="T169" fmla="*/ 0 h 416"/>
              <a:gd name="T170" fmla="*/ 548 w 548"/>
              <a:gd name="T171" fmla="*/ 416 h 41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48" h="416">
                <a:moveTo>
                  <a:pt x="388" y="360"/>
                </a:moveTo>
                <a:lnTo>
                  <a:pt x="379" y="344"/>
                </a:lnTo>
                <a:lnTo>
                  <a:pt x="345" y="328"/>
                </a:lnTo>
                <a:lnTo>
                  <a:pt x="320" y="296"/>
                </a:lnTo>
                <a:lnTo>
                  <a:pt x="270" y="264"/>
                </a:lnTo>
                <a:lnTo>
                  <a:pt x="236" y="216"/>
                </a:lnTo>
                <a:lnTo>
                  <a:pt x="202" y="200"/>
                </a:lnTo>
                <a:lnTo>
                  <a:pt x="219" y="152"/>
                </a:lnTo>
                <a:lnTo>
                  <a:pt x="236" y="152"/>
                </a:lnTo>
                <a:lnTo>
                  <a:pt x="270" y="168"/>
                </a:lnTo>
                <a:lnTo>
                  <a:pt x="278" y="144"/>
                </a:lnTo>
                <a:lnTo>
                  <a:pt x="312" y="136"/>
                </a:lnTo>
                <a:lnTo>
                  <a:pt x="354" y="144"/>
                </a:lnTo>
                <a:lnTo>
                  <a:pt x="404" y="152"/>
                </a:lnTo>
                <a:lnTo>
                  <a:pt x="438" y="144"/>
                </a:lnTo>
                <a:lnTo>
                  <a:pt x="472" y="152"/>
                </a:lnTo>
                <a:lnTo>
                  <a:pt x="522" y="160"/>
                </a:lnTo>
                <a:lnTo>
                  <a:pt x="522" y="128"/>
                </a:lnTo>
                <a:lnTo>
                  <a:pt x="548" y="120"/>
                </a:lnTo>
                <a:lnTo>
                  <a:pt x="522" y="112"/>
                </a:lnTo>
                <a:lnTo>
                  <a:pt x="497" y="80"/>
                </a:lnTo>
                <a:lnTo>
                  <a:pt x="480" y="48"/>
                </a:lnTo>
                <a:lnTo>
                  <a:pt x="421" y="72"/>
                </a:lnTo>
                <a:lnTo>
                  <a:pt x="388" y="72"/>
                </a:lnTo>
                <a:lnTo>
                  <a:pt x="379" y="48"/>
                </a:lnTo>
                <a:lnTo>
                  <a:pt x="345" y="56"/>
                </a:lnTo>
                <a:lnTo>
                  <a:pt x="320" y="40"/>
                </a:lnTo>
                <a:lnTo>
                  <a:pt x="295" y="16"/>
                </a:lnTo>
                <a:lnTo>
                  <a:pt x="261" y="0"/>
                </a:lnTo>
                <a:lnTo>
                  <a:pt x="227" y="8"/>
                </a:lnTo>
                <a:lnTo>
                  <a:pt x="194" y="48"/>
                </a:lnTo>
                <a:lnTo>
                  <a:pt x="194" y="88"/>
                </a:lnTo>
                <a:lnTo>
                  <a:pt x="160" y="96"/>
                </a:lnTo>
                <a:lnTo>
                  <a:pt x="143" y="128"/>
                </a:lnTo>
                <a:lnTo>
                  <a:pt x="109" y="120"/>
                </a:lnTo>
                <a:lnTo>
                  <a:pt x="84" y="104"/>
                </a:lnTo>
                <a:lnTo>
                  <a:pt x="42" y="136"/>
                </a:lnTo>
                <a:lnTo>
                  <a:pt x="8" y="144"/>
                </a:lnTo>
                <a:lnTo>
                  <a:pt x="0" y="144"/>
                </a:lnTo>
                <a:lnTo>
                  <a:pt x="0" y="152"/>
                </a:lnTo>
                <a:lnTo>
                  <a:pt x="34" y="216"/>
                </a:lnTo>
                <a:lnTo>
                  <a:pt x="84" y="152"/>
                </a:lnTo>
                <a:lnTo>
                  <a:pt x="84" y="216"/>
                </a:lnTo>
                <a:lnTo>
                  <a:pt x="126" y="192"/>
                </a:lnTo>
                <a:lnTo>
                  <a:pt x="126" y="240"/>
                </a:lnTo>
                <a:lnTo>
                  <a:pt x="177" y="264"/>
                </a:lnTo>
                <a:lnTo>
                  <a:pt x="160" y="272"/>
                </a:lnTo>
                <a:lnTo>
                  <a:pt x="219" y="312"/>
                </a:lnTo>
                <a:lnTo>
                  <a:pt x="227" y="336"/>
                </a:lnTo>
                <a:lnTo>
                  <a:pt x="253" y="352"/>
                </a:lnTo>
                <a:lnTo>
                  <a:pt x="312" y="360"/>
                </a:lnTo>
                <a:lnTo>
                  <a:pt x="371" y="384"/>
                </a:lnTo>
                <a:lnTo>
                  <a:pt x="312" y="392"/>
                </a:lnTo>
                <a:lnTo>
                  <a:pt x="413" y="416"/>
                </a:lnTo>
                <a:lnTo>
                  <a:pt x="413" y="384"/>
                </a:lnTo>
                <a:lnTo>
                  <a:pt x="388" y="36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13357" name="Freeform 49"/>
          <p:cNvSpPr>
            <a:spLocks noChangeAspect="1"/>
          </p:cNvSpPr>
          <p:nvPr/>
        </p:nvSpPr>
        <p:spPr bwMode="auto">
          <a:xfrm>
            <a:off x="6797675" y="4603750"/>
            <a:ext cx="381000" cy="274638"/>
          </a:xfrm>
          <a:custGeom>
            <a:avLst/>
            <a:gdLst>
              <a:gd name="T0" fmla="*/ 2147483647 w 278"/>
              <a:gd name="T1" fmla="*/ 2147483647 h 200"/>
              <a:gd name="T2" fmla="*/ 2147483647 w 278"/>
              <a:gd name="T3" fmla="*/ 2147483647 h 200"/>
              <a:gd name="T4" fmla="*/ 2147483647 w 278"/>
              <a:gd name="T5" fmla="*/ 2147483647 h 200"/>
              <a:gd name="T6" fmla="*/ 2147483647 w 278"/>
              <a:gd name="T7" fmla="*/ 2147483647 h 200"/>
              <a:gd name="T8" fmla="*/ 2147483647 w 278"/>
              <a:gd name="T9" fmla="*/ 2147483647 h 200"/>
              <a:gd name="T10" fmla="*/ 2147483647 w 278"/>
              <a:gd name="T11" fmla="*/ 2147483647 h 200"/>
              <a:gd name="T12" fmla="*/ 2147483647 w 278"/>
              <a:gd name="T13" fmla="*/ 2147483647 h 200"/>
              <a:gd name="T14" fmla="*/ 2147483647 w 278"/>
              <a:gd name="T15" fmla="*/ 2147483647 h 200"/>
              <a:gd name="T16" fmla="*/ 2147483647 w 278"/>
              <a:gd name="T17" fmla="*/ 2147483647 h 200"/>
              <a:gd name="T18" fmla="*/ 2147483647 w 278"/>
              <a:gd name="T19" fmla="*/ 0 h 200"/>
              <a:gd name="T20" fmla="*/ 2147483647 w 278"/>
              <a:gd name="T21" fmla="*/ 2147483647 h 200"/>
              <a:gd name="T22" fmla="*/ 2147483647 w 278"/>
              <a:gd name="T23" fmla="*/ 2147483647 h 200"/>
              <a:gd name="T24" fmla="*/ 2147483647 w 278"/>
              <a:gd name="T25" fmla="*/ 2147483647 h 200"/>
              <a:gd name="T26" fmla="*/ 2147483647 w 278"/>
              <a:gd name="T27" fmla="*/ 2147483647 h 200"/>
              <a:gd name="T28" fmla="*/ 2147483647 w 278"/>
              <a:gd name="T29" fmla="*/ 2147483647 h 200"/>
              <a:gd name="T30" fmla="*/ 2147483647 w 278"/>
              <a:gd name="T31" fmla="*/ 2147483647 h 200"/>
              <a:gd name="T32" fmla="*/ 2147483647 w 278"/>
              <a:gd name="T33" fmla="*/ 2147483647 h 200"/>
              <a:gd name="T34" fmla="*/ 0 w 278"/>
              <a:gd name="T35" fmla="*/ 2147483647 h 200"/>
              <a:gd name="T36" fmla="*/ 2147483647 w 278"/>
              <a:gd name="T37" fmla="*/ 2147483647 h 200"/>
              <a:gd name="T38" fmla="*/ 0 w 278"/>
              <a:gd name="T39" fmla="*/ 2147483647 h 200"/>
              <a:gd name="T40" fmla="*/ 2147483647 w 278"/>
              <a:gd name="T41" fmla="*/ 2147483647 h 200"/>
              <a:gd name="T42" fmla="*/ 2147483647 w 278"/>
              <a:gd name="T43" fmla="*/ 2147483647 h 200"/>
              <a:gd name="T44" fmla="*/ 2147483647 w 278"/>
              <a:gd name="T45" fmla="*/ 2147483647 h 200"/>
              <a:gd name="T46" fmla="*/ 2147483647 w 278"/>
              <a:gd name="T47" fmla="*/ 2147483647 h 200"/>
              <a:gd name="T48" fmla="*/ 2147483647 w 278"/>
              <a:gd name="T49" fmla="*/ 2147483647 h 2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78"/>
              <a:gd name="T76" fmla="*/ 0 h 200"/>
              <a:gd name="T77" fmla="*/ 278 w 278"/>
              <a:gd name="T78" fmla="*/ 200 h 2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78" h="200">
                <a:moveTo>
                  <a:pt x="50" y="192"/>
                </a:moveTo>
                <a:lnTo>
                  <a:pt x="92" y="160"/>
                </a:lnTo>
                <a:lnTo>
                  <a:pt x="117" y="176"/>
                </a:lnTo>
                <a:lnTo>
                  <a:pt x="151" y="184"/>
                </a:lnTo>
                <a:lnTo>
                  <a:pt x="168" y="152"/>
                </a:lnTo>
                <a:lnTo>
                  <a:pt x="202" y="144"/>
                </a:lnTo>
                <a:lnTo>
                  <a:pt x="202" y="104"/>
                </a:lnTo>
                <a:lnTo>
                  <a:pt x="235" y="64"/>
                </a:lnTo>
                <a:lnTo>
                  <a:pt x="278" y="48"/>
                </a:lnTo>
                <a:lnTo>
                  <a:pt x="235" y="0"/>
                </a:lnTo>
                <a:lnTo>
                  <a:pt x="227" y="8"/>
                </a:lnTo>
                <a:lnTo>
                  <a:pt x="227" y="32"/>
                </a:lnTo>
                <a:lnTo>
                  <a:pt x="185" y="40"/>
                </a:lnTo>
                <a:lnTo>
                  <a:pt x="134" y="40"/>
                </a:lnTo>
                <a:lnTo>
                  <a:pt x="101" y="64"/>
                </a:lnTo>
                <a:lnTo>
                  <a:pt x="42" y="64"/>
                </a:lnTo>
                <a:lnTo>
                  <a:pt x="8" y="72"/>
                </a:lnTo>
                <a:lnTo>
                  <a:pt x="0" y="96"/>
                </a:lnTo>
                <a:lnTo>
                  <a:pt x="8" y="152"/>
                </a:lnTo>
                <a:lnTo>
                  <a:pt x="0" y="160"/>
                </a:lnTo>
                <a:lnTo>
                  <a:pt x="25" y="152"/>
                </a:lnTo>
                <a:lnTo>
                  <a:pt x="8" y="176"/>
                </a:lnTo>
                <a:lnTo>
                  <a:pt x="8" y="200"/>
                </a:lnTo>
                <a:lnTo>
                  <a:pt x="16" y="200"/>
                </a:lnTo>
                <a:lnTo>
                  <a:pt x="50" y="192"/>
                </a:lnTo>
                <a:close/>
              </a:path>
            </a:pathLst>
          </a:custGeom>
          <a:solidFill>
            <a:srgbClr val="99CCFF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58" name="Freeform 50"/>
          <p:cNvSpPr>
            <a:spLocks noChangeAspect="1"/>
          </p:cNvSpPr>
          <p:nvPr/>
        </p:nvSpPr>
        <p:spPr bwMode="auto">
          <a:xfrm>
            <a:off x="6808788" y="4681538"/>
            <a:ext cx="750887" cy="569912"/>
          </a:xfrm>
          <a:custGeom>
            <a:avLst/>
            <a:gdLst>
              <a:gd name="T0" fmla="*/ 2147483647 w 548"/>
              <a:gd name="T1" fmla="*/ 2147483647 h 416"/>
              <a:gd name="T2" fmla="*/ 2147483647 w 548"/>
              <a:gd name="T3" fmla="*/ 2147483647 h 416"/>
              <a:gd name="T4" fmla="*/ 2147483647 w 548"/>
              <a:gd name="T5" fmla="*/ 2147483647 h 416"/>
              <a:gd name="T6" fmla="*/ 2147483647 w 548"/>
              <a:gd name="T7" fmla="*/ 2147483647 h 416"/>
              <a:gd name="T8" fmla="*/ 2147483647 w 548"/>
              <a:gd name="T9" fmla="*/ 2147483647 h 416"/>
              <a:gd name="T10" fmla="*/ 2147483647 w 548"/>
              <a:gd name="T11" fmla="*/ 2147483647 h 416"/>
              <a:gd name="T12" fmla="*/ 2147483647 w 548"/>
              <a:gd name="T13" fmla="*/ 2147483647 h 416"/>
              <a:gd name="T14" fmla="*/ 2147483647 w 548"/>
              <a:gd name="T15" fmla="*/ 2147483647 h 416"/>
              <a:gd name="T16" fmla="*/ 2147483647 w 548"/>
              <a:gd name="T17" fmla="*/ 2147483647 h 416"/>
              <a:gd name="T18" fmla="*/ 2147483647 w 548"/>
              <a:gd name="T19" fmla="*/ 2147483647 h 416"/>
              <a:gd name="T20" fmla="*/ 2147483647 w 548"/>
              <a:gd name="T21" fmla="*/ 2147483647 h 416"/>
              <a:gd name="T22" fmla="*/ 2147483647 w 548"/>
              <a:gd name="T23" fmla="*/ 2147483647 h 416"/>
              <a:gd name="T24" fmla="*/ 2147483647 w 548"/>
              <a:gd name="T25" fmla="*/ 2147483647 h 416"/>
              <a:gd name="T26" fmla="*/ 2147483647 w 548"/>
              <a:gd name="T27" fmla="*/ 2147483647 h 416"/>
              <a:gd name="T28" fmla="*/ 2147483647 w 548"/>
              <a:gd name="T29" fmla="*/ 2147483647 h 416"/>
              <a:gd name="T30" fmla="*/ 2147483647 w 548"/>
              <a:gd name="T31" fmla="*/ 2147483647 h 416"/>
              <a:gd name="T32" fmla="*/ 2147483647 w 548"/>
              <a:gd name="T33" fmla="*/ 2147483647 h 416"/>
              <a:gd name="T34" fmla="*/ 2147483647 w 548"/>
              <a:gd name="T35" fmla="*/ 2147483647 h 416"/>
              <a:gd name="T36" fmla="*/ 2147483647 w 548"/>
              <a:gd name="T37" fmla="*/ 2147483647 h 416"/>
              <a:gd name="T38" fmla="*/ 2147483647 w 548"/>
              <a:gd name="T39" fmla="*/ 2147483647 h 416"/>
              <a:gd name="T40" fmla="*/ 2147483647 w 548"/>
              <a:gd name="T41" fmla="*/ 2147483647 h 416"/>
              <a:gd name="T42" fmla="*/ 2147483647 w 548"/>
              <a:gd name="T43" fmla="*/ 2147483647 h 416"/>
              <a:gd name="T44" fmla="*/ 2147483647 w 548"/>
              <a:gd name="T45" fmla="*/ 2147483647 h 416"/>
              <a:gd name="T46" fmla="*/ 2147483647 w 548"/>
              <a:gd name="T47" fmla="*/ 2147483647 h 416"/>
              <a:gd name="T48" fmla="*/ 2147483647 w 548"/>
              <a:gd name="T49" fmla="*/ 2147483647 h 416"/>
              <a:gd name="T50" fmla="*/ 2147483647 w 548"/>
              <a:gd name="T51" fmla="*/ 2147483647 h 416"/>
              <a:gd name="T52" fmla="*/ 2147483647 w 548"/>
              <a:gd name="T53" fmla="*/ 2147483647 h 416"/>
              <a:gd name="T54" fmla="*/ 2147483647 w 548"/>
              <a:gd name="T55" fmla="*/ 2147483647 h 416"/>
              <a:gd name="T56" fmla="*/ 2147483647 w 548"/>
              <a:gd name="T57" fmla="*/ 0 h 416"/>
              <a:gd name="T58" fmla="*/ 2147483647 w 548"/>
              <a:gd name="T59" fmla="*/ 2147483647 h 416"/>
              <a:gd name="T60" fmla="*/ 2147483647 w 548"/>
              <a:gd name="T61" fmla="*/ 2147483647 h 416"/>
              <a:gd name="T62" fmla="*/ 2147483647 w 548"/>
              <a:gd name="T63" fmla="*/ 2147483647 h 416"/>
              <a:gd name="T64" fmla="*/ 2147483647 w 548"/>
              <a:gd name="T65" fmla="*/ 2147483647 h 416"/>
              <a:gd name="T66" fmla="*/ 2147483647 w 548"/>
              <a:gd name="T67" fmla="*/ 2147483647 h 416"/>
              <a:gd name="T68" fmla="*/ 2147483647 w 548"/>
              <a:gd name="T69" fmla="*/ 2147483647 h 416"/>
              <a:gd name="T70" fmla="*/ 2147483647 w 548"/>
              <a:gd name="T71" fmla="*/ 2147483647 h 416"/>
              <a:gd name="T72" fmla="*/ 2147483647 w 548"/>
              <a:gd name="T73" fmla="*/ 2147483647 h 416"/>
              <a:gd name="T74" fmla="*/ 2147483647 w 548"/>
              <a:gd name="T75" fmla="*/ 2147483647 h 416"/>
              <a:gd name="T76" fmla="*/ 0 w 548"/>
              <a:gd name="T77" fmla="*/ 2147483647 h 416"/>
              <a:gd name="T78" fmla="*/ 0 w 548"/>
              <a:gd name="T79" fmla="*/ 2147483647 h 416"/>
              <a:gd name="T80" fmla="*/ 2147483647 w 548"/>
              <a:gd name="T81" fmla="*/ 2147483647 h 416"/>
              <a:gd name="T82" fmla="*/ 2147483647 w 548"/>
              <a:gd name="T83" fmla="*/ 2147483647 h 416"/>
              <a:gd name="T84" fmla="*/ 2147483647 w 548"/>
              <a:gd name="T85" fmla="*/ 2147483647 h 416"/>
              <a:gd name="T86" fmla="*/ 2147483647 w 548"/>
              <a:gd name="T87" fmla="*/ 2147483647 h 416"/>
              <a:gd name="T88" fmla="*/ 2147483647 w 548"/>
              <a:gd name="T89" fmla="*/ 2147483647 h 416"/>
              <a:gd name="T90" fmla="*/ 2147483647 w 548"/>
              <a:gd name="T91" fmla="*/ 2147483647 h 416"/>
              <a:gd name="T92" fmla="*/ 2147483647 w 548"/>
              <a:gd name="T93" fmla="*/ 2147483647 h 416"/>
              <a:gd name="T94" fmla="*/ 2147483647 w 548"/>
              <a:gd name="T95" fmla="*/ 2147483647 h 416"/>
              <a:gd name="T96" fmla="*/ 2147483647 w 548"/>
              <a:gd name="T97" fmla="*/ 2147483647 h 416"/>
              <a:gd name="T98" fmla="*/ 2147483647 w 548"/>
              <a:gd name="T99" fmla="*/ 2147483647 h 416"/>
              <a:gd name="T100" fmla="*/ 2147483647 w 548"/>
              <a:gd name="T101" fmla="*/ 2147483647 h 416"/>
              <a:gd name="T102" fmla="*/ 2147483647 w 548"/>
              <a:gd name="T103" fmla="*/ 2147483647 h 416"/>
              <a:gd name="T104" fmla="*/ 2147483647 w 548"/>
              <a:gd name="T105" fmla="*/ 2147483647 h 416"/>
              <a:gd name="T106" fmla="*/ 2147483647 w 548"/>
              <a:gd name="T107" fmla="*/ 2147483647 h 416"/>
              <a:gd name="T108" fmla="*/ 2147483647 w 548"/>
              <a:gd name="T109" fmla="*/ 2147483647 h 416"/>
              <a:gd name="T110" fmla="*/ 2147483647 w 548"/>
              <a:gd name="T111" fmla="*/ 2147483647 h 41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48"/>
              <a:gd name="T169" fmla="*/ 0 h 416"/>
              <a:gd name="T170" fmla="*/ 548 w 548"/>
              <a:gd name="T171" fmla="*/ 416 h 41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48" h="416">
                <a:moveTo>
                  <a:pt x="388" y="360"/>
                </a:moveTo>
                <a:lnTo>
                  <a:pt x="379" y="344"/>
                </a:lnTo>
                <a:lnTo>
                  <a:pt x="345" y="328"/>
                </a:lnTo>
                <a:lnTo>
                  <a:pt x="320" y="296"/>
                </a:lnTo>
                <a:lnTo>
                  <a:pt x="270" y="264"/>
                </a:lnTo>
                <a:lnTo>
                  <a:pt x="236" y="216"/>
                </a:lnTo>
                <a:lnTo>
                  <a:pt x="202" y="200"/>
                </a:lnTo>
                <a:lnTo>
                  <a:pt x="219" y="152"/>
                </a:lnTo>
                <a:lnTo>
                  <a:pt x="236" y="152"/>
                </a:lnTo>
                <a:lnTo>
                  <a:pt x="270" y="168"/>
                </a:lnTo>
                <a:lnTo>
                  <a:pt x="278" y="144"/>
                </a:lnTo>
                <a:lnTo>
                  <a:pt x="312" y="136"/>
                </a:lnTo>
                <a:lnTo>
                  <a:pt x="354" y="144"/>
                </a:lnTo>
                <a:lnTo>
                  <a:pt x="404" y="152"/>
                </a:lnTo>
                <a:lnTo>
                  <a:pt x="438" y="144"/>
                </a:lnTo>
                <a:lnTo>
                  <a:pt x="472" y="152"/>
                </a:lnTo>
                <a:lnTo>
                  <a:pt x="522" y="160"/>
                </a:lnTo>
                <a:lnTo>
                  <a:pt x="522" y="128"/>
                </a:lnTo>
                <a:lnTo>
                  <a:pt x="548" y="120"/>
                </a:lnTo>
                <a:lnTo>
                  <a:pt x="522" y="112"/>
                </a:lnTo>
                <a:lnTo>
                  <a:pt x="497" y="80"/>
                </a:lnTo>
                <a:lnTo>
                  <a:pt x="480" y="48"/>
                </a:lnTo>
                <a:lnTo>
                  <a:pt x="421" y="72"/>
                </a:lnTo>
                <a:lnTo>
                  <a:pt x="388" y="72"/>
                </a:lnTo>
                <a:lnTo>
                  <a:pt x="379" y="48"/>
                </a:lnTo>
                <a:lnTo>
                  <a:pt x="345" y="56"/>
                </a:lnTo>
                <a:lnTo>
                  <a:pt x="320" y="40"/>
                </a:lnTo>
                <a:lnTo>
                  <a:pt x="295" y="16"/>
                </a:lnTo>
                <a:lnTo>
                  <a:pt x="261" y="0"/>
                </a:lnTo>
                <a:lnTo>
                  <a:pt x="227" y="8"/>
                </a:lnTo>
                <a:lnTo>
                  <a:pt x="194" y="48"/>
                </a:lnTo>
                <a:lnTo>
                  <a:pt x="194" y="88"/>
                </a:lnTo>
                <a:lnTo>
                  <a:pt x="160" y="96"/>
                </a:lnTo>
                <a:lnTo>
                  <a:pt x="143" y="128"/>
                </a:lnTo>
                <a:lnTo>
                  <a:pt x="109" y="120"/>
                </a:lnTo>
                <a:lnTo>
                  <a:pt x="84" y="104"/>
                </a:lnTo>
                <a:lnTo>
                  <a:pt x="42" y="136"/>
                </a:lnTo>
                <a:lnTo>
                  <a:pt x="8" y="144"/>
                </a:lnTo>
                <a:lnTo>
                  <a:pt x="0" y="144"/>
                </a:lnTo>
                <a:lnTo>
                  <a:pt x="0" y="152"/>
                </a:lnTo>
                <a:lnTo>
                  <a:pt x="34" y="216"/>
                </a:lnTo>
                <a:lnTo>
                  <a:pt x="84" y="152"/>
                </a:lnTo>
                <a:lnTo>
                  <a:pt x="84" y="216"/>
                </a:lnTo>
                <a:lnTo>
                  <a:pt x="126" y="192"/>
                </a:lnTo>
                <a:lnTo>
                  <a:pt x="126" y="240"/>
                </a:lnTo>
                <a:lnTo>
                  <a:pt x="177" y="264"/>
                </a:lnTo>
                <a:lnTo>
                  <a:pt x="160" y="272"/>
                </a:lnTo>
                <a:lnTo>
                  <a:pt x="219" y="312"/>
                </a:lnTo>
                <a:lnTo>
                  <a:pt x="227" y="336"/>
                </a:lnTo>
                <a:lnTo>
                  <a:pt x="253" y="352"/>
                </a:lnTo>
                <a:lnTo>
                  <a:pt x="312" y="360"/>
                </a:lnTo>
                <a:lnTo>
                  <a:pt x="371" y="384"/>
                </a:lnTo>
                <a:lnTo>
                  <a:pt x="312" y="392"/>
                </a:lnTo>
                <a:lnTo>
                  <a:pt x="413" y="416"/>
                </a:lnTo>
                <a:lnTo>
                  <a:pt x="413" y="384"/>
                </a:lnTo>
                <a:lnTo>
                  <a:pt x="388" y="360"/>
                </a:lnTo>
                <a:close/>
              </a:path>
            </a:pathLst>
          </a:custGeom>
          <a:solidFill>
            <a:srgbClr val="00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51"/>
          <p:cNvSpPr>
            <a:spLocks noChangeAspect="1"/>
          </p:cNvSpPr>
          <p:nvPr/>
        </p:nvSpPr>
        <p:spPr bwMode="auto">
          <a:xfrm>
            <a:off x="7085013" y="4867275"/>
            <a:ext cx="533400" cy="439738"/>
          </a:xfrm>
          <a:custGeom>
            <a:avLst/>
            <a:gdLst>
              <a:gd name="T0" fmla="*/ 2147483647 w 388"/>
              <a:gd name="T1" fmla="*/ 2147483647 h 320"/>
              <a:gd name="T2" fmla="*/ 2147483647 w 388"/>
              <a:gd name="T3" fmla="*/ 2147483647 h 320"/>
              <a:gd name="T4" fmla="*/ 2147483647 w 388"/>
              <a:gd name="T5" fmla="*/ 2147483647 h 320"/>
              <a:gd name="T6" fmla="*/ 2147483647 w 388"/>
              <a:gd name="T7" fmla="*/ 2147483647 h 320"/>
              <a:gd name="T8" fmla="*/ 2147483647 w 388"/>
              <a:gd name="T9" fmla="*/ 2147483647 h 320"/>
              <a:gd name="T10" fmla="*/ 2147483647 w 388"/>
              <a:gd name="T11" fmla="*/ 2147483647 h 320"/>
              <a:gd name="T12" fmla="*/ 2147483647 w 388"/>
              <a:gd name="T13" fmla="*/ 2147483647 h 320"/>
              <a:gd name="T14" fmla="*/ 2147483647 w 388"/>
              <a:gd name="T15" fmla="*/ 2147483647 h 320"/>
              <a:gd name="T16" fmla="*/ 2147483647 w 388"/>
              <a:gd name="T17" fmla="*/ 2147483647 h 320"/>
              <a:gd name="T18" fmla="*/ 2147483647 w 388"/>
              <a:gd name="T19" fmla="*/ 2147483647 h 320"/>
              <a:gd name="T20" fmla="*/ 2147483647 w 388"/>
              <a:gd name="T21" fmla="*/ 2147483647 h 320"/>
              <a:gd name="T22" fmla="*/ 2147483647 w 388"/>
              <a:gd name="T23" fmla="*/ 2147483647 h 320"/>
              <a:gd name="T24" fmla="*/ 2147483647 w 388"/>
              <a:gd name="T25" fmla="*/ 2147483647 h 320"/>
              <a:gd name="T26" fmla="*/ 2147483647 w 388"/>
              <a:gd name="T27" fmla="*/ 2147483647 h 320"/>
              <a:gd name="T28" fmla="*/ 2147483647 w 388"/>
              <a:gd name="T29" fmla="*/ 2147483647 h 320"/>
              <a:gd name="T30" fmla="*/ 2147483647 w 388"/>
              <a:gd name="T31" fmla="*/ 2147483647 h 320"/>
              <a:gd name="T32" fmla="*/ 2147483647 w 388"/>
              <a:gd name="T33" fmla="*/ 2147483647 h 320"/>
              <a:gd name="T34" fmla="*/ 2147483647 w 388"/>
              <a:gd name="T35" fmla="*/ 0 h 320"/>
              <a:gd name="T36" fmla="*/ 2147483647 w 388"/>
              <a:gd name="T37" fmla="*/ 2147483647 h 320"/>
              <a:gd name="T38" fmla="*/ 2147483647 w 388"/>
              <a:gd name="T39" fmla="*/ 2147483647 h 320"/>
              <a:gd name="T40" fmla="*/ 2147483647 w 388"/>
              <a:gd name="T41" fmla="*/ 2147483647 h 320"/>
              <a:gd name="T42" fmla="*/ 2147483647 w 388"/>
              <a:gd name="T43" fmla="*/ 2147483647 h 320"/>
              <a:gd name="T44" fmla="*/ 0 w 388"/>
              <a:gd name="T45" fmla="*/ 2147483647 h 320"/>
              <a:gd name="T46" fmla="*/ 2147483647 w 388"/>
              <a:gd name="T47" fmla="*/ 2147483647 h 320"/>
              <a:gd name="T48" fmla="*/ 2147483647 w 388"/>
              <a:gd name="T49" fmla="*/ 2147483647 h 320"/>
              <a:gd name="T50" fmla="*/ 2147483647 w 388"/>
              <a:gd name="T51" fmla="*/ 2147483647 h 320"/>
              <a:gd name="T52" fmla="*/ 2147483647 w 388"/>
              <a:gd name="T53" fmla="*/ 2147483647 h 320"/>
              <a:gd name="T54" fmla="*/ 2147483647 w 388"/>
              <a:gd name="T55" fmla="*/ 2147483647 h 320"/>
              <a:gd name="T56" fmla="*/ 2147483647 w 388"/>
              <a:gd name="T57" fmla="*/ 2147483647 h 320"/>
              <a:gd name="T58" fmla="*/ 2147483647 w 388"/>
              <a:gd name="T59" fmla="*/ 2147483647 h 320"/>
              <a:gd name="T60" fmla="*/ 2147483647 w 388"/>
              <a:gd name="T61" fmla="*/ 2147483647 h 320"/>
              <a:gd name="T62" fmla="*/ 2147483647 w 388"/>
              <a:gd name="T63" fmla="*/ 2147483647 h 320"/>
              <a:gd name="T64" fmla="*/ 2147483647 w 388"/>
              <a:gd name="T65" fmla="*/ 2147483647 h 320"/>
              <a:gd name="T66" fmla="*/ 2147483647 w 388"/>
              <a:gd name="T67" fmla="*/ 2147483647 h 32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88"/>
              <a:gd name="T103" fmla="*/ 0 h 320"/>
              <a:gd name="T104" fmla="*/ 388 w 388"/>
              <a:gd name="T105" fmla="*/ 320 h 32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88" h="320">
                <a:moveTo>
                  <a:pt x="287" y="264"/>
                </a:moveTo>
                <a:lnTo>
                  <a:pt x="312" y="248"/>
                </a:lnTo>
                <a:lnTo>
                  <a:pt x="320" y="216"/>
                </a:lnTo>
                <a:lnTo>
                  <a:pt x="346" y="216"/>
                </a:lnTo>
                <a:lnTo>
                  <a:pt x="337" y="192"/>
                </a:lnTo>
                <a:lnTo>
                  <a:pt x="388" y="176"/>
                </a:lnTo>
                <a:lnTo>
                  <a:pt x="362" y="136"/>
                </a:lnTo>
                <a:lnTo>
                  <a:pt x="388" y="120"/>
                </a:lnTo>
                <a:lnTo>
                  <a:pt x="346" y="96"/>
                </a:lnTo>
                <a:lnTo>
                  <a:pt x="337" y="64"/>
                </a:lnTo>
                <a:lnTo>
                  <a:pt x="337" y="32"/>
                </a:lnTo>
                <a:lnTo>
                  <a:pt x="304" y="32"/>
                </a:lnTo>
                <a:lnTo>
                  <a:pt x="295" y="16"/>
                </a:lnTo>
                <a:lnTo>
                  <a:pt x="270" y="16"/>
                </a:lnTo>
                <a:lnTo>
                  <a:pt x="236" y="8"/>
                </a:lnTo>
                <a:lnTo>
                  <a:pt x="202" y="16"/>
                </a:lnTo>
                <a:lnTo>
                  <a:pt x="152" y="8"/>
                </a:lnTo>
                <a:lnTo>
                  <a:pt x="110" y="0"/>
                </a:lnTo>
                <a:lnTo>
                  <a:pt x="76" y="8"/>
                </a:lnTo>
                <a:lnTo>
                  <a:pt x="68" y="32"/>
                </a:lnTo>
                <a:lnTo>
                  <a:pt x="34" y="16"/>
                </a:lnTo>
                <a:lnTo>
                  <a:pt x="17" y="16"/>
                </a:lnTo>
                <a:lnTo>
                  <a:pt x="0" y="64"/>
                </a:lnTo>
                <a:lnTo>
                  <a:pt x="34" y="80"/>
                </a:lnTo>
                <a:lnTo>
                  <a:pt x="68" y="128"/>
                </a:lnTo>
                <a:lnTo>
                  <a:pt x="118" y="160"/>
                </a:lnTo>
                <a:lnTo>
                  <a:pt x="143" y="192"/>
                </a:lnTo>
                <a:lnTo>
                  <a:pt x="177" y="208"/>
                </a:lnTo>
                <a:lnTo>
                  <a:pt x="186" y="224"/>
                </a:lnTo>
                <a:lnTo>
                  <a:pt x="211" y="248"/>
                </a:lnTo>
                <a:lnTo>
                  <a:pt x="211" y="280"/>
                </a:lnTo>
                <a:lnTo>
                  <a:pt x="295" y="320"/>
                </a:lnTo>
                <a:lnTo>
                  <a:pt x="295" y="280"/>
                </a:lnTo>
                <a:lnTo>
                  <a:pt x="287" y="26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50" name="Freeform 52"/>
          <p:cNvSpPr>
            <a:spLocks noChangeAspect="1"/>
          </p:cNvSpPr>
          <p:nvPr/>
        </p:nvSpPr>
        <p:spPr bwMode="auto">
          <a:xfrm>
            <a:off x="7119938" y="4275138"/>
            <a:ext cx="785812" cy="504825"/>
          </a:xfrm>
          <a:custGeom>
            <a:avLst/>
            <a:gdLst>
              <a:gd name="T0" fmla="*/ 2147483647 w 573"/>
              <a:gd name="T1" fmla="*/ 2147483647 h 368"/>
              <a:gd name="T2" fmla="*/ 2147483647 w 573"/>
              <a:gd name="T3" fmla="*/ 2147483647 h 368"/>
              <a:gd name="T4" fmla="*/ 2147483647 w 573"/>
              <a:gd name="T5" fmla="*/ 2147483647 h 368"/>
              <a:gd name="T6" fmla="*/ 2147483647 w 573"/>
              <a:gd name="T7" fmla="*/ 2147483647 h 368"/>
              <a:gd name="T8" fmla="*/ 2147483647 w 573"/>
              <a:gd name="T9" fmla="*/ 2147483647 h 368"/>
              <a:gd name="T10" fmla="*/ 2147483647 w 573"/>
              <a:gd name="T11" fmla="*/ 2147483647 h 368"/>
              <a:gd name="T12" fmla="*/ 2147483647 w 573"/>
              <a:gd name="T13" fmla="*/ 2147483647 h 368"/>
              <a:gd name="T14" fmla="*/ 2147483647 w 573"/>
              <a:gd name="T15" fmla="*/ 2147483647 h 368"/>
              <a:gd name="T16" fmla="*/ 2147483647 w 573"/>
              <a:gd name="T17" fmla="*/ 2147483647 h 368"/>
              <a:gd name="T18" fmla="*/ 2147483647 w 573"/>
              <a:gd name="T19" fmla="*/ 2147483647 h 368"/>
              <a:gd name="T20" fmla="*/ 2147483647 w 573"/>
              <a:gd name="T21" fmla="*/ 2147483647 h 368"/>
              <a:gd name="T22" fmla="*/ 2147483647 w 573"/>
              <a:gd name="T23" fmla="*/ 2147483647 h 368"/>
              <a:gd name="T24" fmla="*/ 2147483647 w 573"/>
              <a:gd name="T25" fmla="*/ 2147483647 h 368"/>
              <a:gd name="T26" fmla="*/ 2147483647 w 573"/>
              <a:gd name="T27" fmla="*/ 0 h 368"/>
              <a:gd name="T28" fmla="*/ 2147483647 w 573"/>
              <a:gd name="T29" fmla="*/ 2147483647 h 368"/>
              <a:gd name="T30" fmla="*/ 2147483647 w 573"/>
              <a:gd name="T31" fmla="*/ 0 h 368"/>
              <a:gd name="T32" fmla="*/ 2147483647 w 573"/>
              <a:gd name="T33" fmla="*/ 2147483647 h 368"/>
              <a:gd name="T34" fmla="*/ 2147483647 w 573"/>
              <a:gd name="T35" fmla="*/ 2147483647 h 368"/>
              <a:gd name="T36" fmla="*/ 2147483647 w 573"/>
              <a:gd name="T37" fmla="*/ 2147483647 h 368"/>
              <a:gd name="T38" fmla="*/ 2147483647 w 573"/>
              <a:gd name="T39" fmla="*/ 2147483647 h 368"/>
              <a:gd name="T40" fmla="*/ 2147483647 w 573"/>
              <a:gd name="T41" fmla="*/ 2147483647 h 368"/>
              <a:gd name="T42" fmla="*/ 2147483647 w 573"/>
              <a:gd name="T43" fmla="*/ 2147483647 h 368"/>
              <a:gd name="T44" fmla="*/ 2147483647 w 573"/>
              <a:gd name="T45" fmla="*/ 2147483647 h 368"/>
              <a:gd name="T46" fmla="*/ 2147483647 w 573"/>
              <a:gd name="T47" fmla="*/ 2147483647 h 368"/>
              <a:gd name="T48" fmla="*/ 2147483647 w 573"/>
              <a:gd name="T49" fmla="*/ 2147483647 h 368"/>
              <a:gd name="T50" fmla="*/ 2147483647 w 573"/>
              <a:gd name="T51" fmla="*/ 2147483647 h 368"/>
              <a:gd name="T52" fmla="*/ 2147483647 w 573"/>
              <a:gd name="T53" fmla="*/ 2147483647 h 368"/>
              <a:gd name="T54" fmla="*/ 2147483647 w 573"/>
              <a:gd name="T55" fmla="*/ 2147483647 h 368"/>
              <a:gd name="T56" fmla="*/ 2147483647 w 573"/>
              <a:gd name="T57" fmla="*/ 2147483647 h 368"/>
              <a:gd name="T58" fmla="*/ 2147483647 w 573"/>
              <a:gd name="T59" fmla="*/ 2147483647 h 368"/>
              <a:gd name="T60" fmla="*/ 0 w 573"/>
              <a:gd name="T61" fmla="*/ 2147483647 h 368"/>
              <a:gd name="T62" fmla="*/ 2147483647 w 573"/>
              <a:gd name="T63" fmla="*/ 2147483647 h 368"/>
              <a:gd name="T64" fmla="*/ 2147483647 w 573"/>
              <a:gd name="T65" fmla="*/ 2147483647 h 368"/>
              <a:gd name="T66" fmla="*/ 2147483647 w 573"/>
              <a:gd name="T67" fmla="*/ 2147483647 h 368"/>
              <a:gd name="T68" fmla="*/ 2147483647 w 573"/>
              <a:gd name="T69" fmla="*/ 2147483647 h 368"/>
              <a:gd name="T70" fmla="*/ 2147483647 w 573"/>
              <a:gd name="T71" fmla="*/ 2147483647 h 368"/>
              <a:gd name="T72" fmla="*/ 2147483647 w 573"/>
              <a:gd name="T73" fmla="*/ 2147483647 h 368"/>
              <a:gd name="T74" fmla="*/ 2147483647 w 573"/>
              <a:gd name="T75" fmla="*/ 2147483647 h 368"/>
              <a:gd name="T76" fmla="*/ 2147483647 w 573"/>
              <a:gd name="T77" fmla="*/ 2147483647 h 368"/>
              <a:gd name="T78" fmla="*/ 2147483647 w 573"/>
              <a:gd name="T79" fmla="*/ 2147483647 h 368"/>
              <a:gd name="T80" fmla="*/ 2147483647 w 573"/>
              <a:gd name="T81" fmla="*/ 2147483647 h 368"/>
              <a:gd name="T82" fmla="*/ 2147483647 w 573"/>
              <a:gd name="T83" fmla="*/ 2147483647 h 368"/>
              <a:gd name="T84" fmla="*/ 2147483647 w 573"/>
              <a:gd name="T85" fmla="*/ 2147483647 h 36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73"/>
              <a:gd name="T130" fmla="*/ 0 h 368"/>
              <a:gd name="T131" fmla="*/ 573 w 573"/>
              <a:gd name="T132" fmla="*/ 368 h 36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73" h="368">
                <a:moveTo>
                  <a:pt x="295" y="320"/>
                </a:moveTo>
                <a:lnTo>
                  <a:pt x="329" y="304"/>
                </a:lnTo>
                <a:lnTo>
                  <a:pt x="380" y="304"/>
                </a:lnTo>
                <a:lnTo>
                  <a:pt x="413" y="288"/>
                </a:lnTo>
                <a:lnTo>
                  <a:pt x="439" y="272"/>
                </a:lnTo>
                <a:lnTo>
                  <a:pt x="455" y="264"/>
                </a:lnTo>
                <a:lnTo>
                  <a:pt x="464" y="224"/>
                </a:lnTo>
                <a:lnTo>
                  <a:pt x="472" y="200"/>
                </a:lnTo>
                <a:lnTo>
                  <a:pt x="498" y="168"/>
                </a:lnTo>
                <a:lnTo>
                  <a:pt x="523" y="112"/>
                </a:lnTo>
                <a:lnTo>
                  <a:pt x="548" y="72"/>
                </a:lnTo>
                <a:lnTo>
                  <a:pt x="573" y="48"/>
                </a:lnTo>
                <a:lnTo>
                  <a:pt x="548" y="24"/>
                </a:lnTo>
                <a:lnTo>
                  <a:pt x="514" y="0"/>
                </a:lnTo>
                <a:lnTo>
                  <a:pt x="472" y="8"/>
                </a:lnTo>
                <a:lnTo>
                  <a:pt x="447" y="0"/>
                </a:lnTo>
                <a:lnTo>
                  <a:pt x="405" y="8"/>
                </a:lnTo>
                <a:lnTo>
                  <a:pt x="371" y="8"/>
                </a:lnTo>
                <a:lnTo>
                  <a:pt x="329" y="56"/>
                </a:lnTo>
                <a:lnTo>
                  <a:pt x="287" y="48"/>
                </a:lnTo>
                <a:lnTo>
                  <a:pt x="279" y="64"/>
                </a:lnTo>
                <a:lnTo>
                  <a:pt x="228" y="80"/>
                </a:lnTo>
                <a:lnTo>
                  <a:pt x="228" y="112"/>
                </a:lnTo>
                <a:lnTo>
                  <a:pt x="110" y="128"/>
                </a:lnTo>
                <a:lnTo>
                  <a:pt x="85" y="112"/>
                </a:lnTo>
                <a:lnTo>
                  <a:pt x="68" y="104"/>
                </a:lnTo>
                <a:lnTo>
                  <a:pt x="68" y="128"/>
                </a:lnTo>
                <a:lnTo>
                  <a:pt x="26" y="144"/>
                </a:lnTo>
                <a:lnTo>
                  <a:pt x="26" y="184"/>
                </a:lnTo>
                <a:lnTo>
                  <a:pt x="17" y="224"/>
                </a:lnTo>
                <a:lnTo>
                  <a:pt x="0" y="240"/>
                </a:lnTo>
                <a:lnTo>
                  <a:pt x="43" y="288"/>
                </a:lnTo>
                <a:lnTo>
                  <a:pt x="34" y="296"/>
                </a:lnTo>
                <a:lnTo>
                  <a:pt x="68" y="312"/>
                </a:lnTo>
                <a:lnTo>
                  <a:pt x="93" y="336"/>
                </a:lnTo>
                <a:lnTo>
                  <a:pt x="118" y="352"/>
                </a:lnTo>
                <a:lnTo>
                  <a:pt x="152" y="344"/>
                </a:lnTo>
                <a:lnTo>
                  <a:pt x="161" y="368"/>
                </a:lnTo>
                <a:lnTo>
                  <a:pt x="194" y="368"/>
                </a:lnTo>
                <a:lnTo>
                  <a:pt x="253" y="344"/>
                </a:lnTo>
                <a:lnTo>
                  <a:pt x="262" y="344"/>
                </a:lnTo>
                <a:lnTo>
                  <a:pt x="270" y="320"/>
                </a:lnTo>
                <a:lnTo>
                  <a:pt x="295" y="32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13361" name="Freeform 53"/>
          <p:cNvSpPr>
            <a:spLocks noChangeAspect="1"/>
          </p:cNvSpPr>
          <p:nvPr/>
        </p:nvSpPr>
        <p:spPr bwMode="auto">
          <a:xfrm>
            <a:off x="7092950" y="4868863"/>
            <a:ext cx="533400" cy="439737"/>
          </a:xfrm>
          <a:custGeom>
            <a:avLst/>
            <a:gdLst>
              <a:gd name="T0" fmla="*/ 2147483647 w 388"/>
              <a:gd name="T1" fmla="*/ 2147483647 h 320"/>
              <a:gd name="T2" fmla="*/ 2147483647 w 388"/>
              <a:gd name="T3" fmla="*/ 2147483647 h 320"/>
              <a:gd name="T4" fmla="*/ 2147483647 w 388"/>
              <a:gd name="T5" fmla="*/ 2147483647 h 320"/>
              <a:gd name="T6" fmla="*/ 2147483647 w 388"/>
              <a:gd name="T7" fmla="*/ 2147483647 h 320"/>
              <a:gd name="T8" fmla="*/ 2147483647 w 388"/>
              <a:gd name="T9" fmla="*/ 2147483647 h 320"/>
              <a:gd name="T10" fmla="*/ 2147483647 w 388"/>
              <a:gd name="T11" fmla="*/ 2147483647 h 320"/>
              <a:gd name="T12" fmla="*/ 2147483647 w 388"/>
              <a:gd name="T13" fmla="*/ 2147483647 h 320"/>
              <a:gd name="T14" fmla="*/ 2147483647 w 388"/>
              <a:gd name="T15" fmla="*/ 2147483647 h 320"/>
              <a:gd name="T16" fmla="*/ 2147483647 w 388"/>
              <a:gd name="T17" fmla="*/ 2147483647 h 320"/>
              <a:gd name="T18" fmla="*/ 2147483647 w 388"/>
              <a:gd name="T19" fmla="*/ 2147483647 h 320"/>
              <a:gd name="T20" fmla="*/ 2147483647 w 388"/>
              <a:gd name="T21" fmla="*/ 2147483647 h 320"/>
              <a:gd name="T22" fmla="*/ 2147483647 w 388"/>
              <a:gd name="T23" fmla="*/ 2147483647 h 320"/>
              <a:gd name="T24" fmla="*/ 2147483647 w 388"/>
              <a:gd name="T25" fmla="*/ 2147483647 h 320"/>
              <a:gd name="T26" fmla="*/ 2147483647 w 388"/>
              <a:gd name="T27" fmla="*/ 2147483647 h 320"/>
              <a:gd name="T28" fmla="*/ 2147483647 w 388"/>
              <a:gd name="T29" fmla="*/ 2147483647 h 320"/>
              <a:gd name="T30" fmla="*/ 2147483647 w 388"/>
              <a:gd name="T31" fmla="*/ 2147483647 h 320"/>
              <a:gd name="T32" fmla="*/ 2147483647 w 388"/>
              <a:gd name="T33" fmla="*/ 2147483647 h 320"/>
              <a:gd name="T34" fmla="*/ 2147483647 w 388"/>
              <a:gd name="T35" fmla="*/ 0 h 320"/>
              <a:gd name="T36" fmla="*/ 2147483647 w 388"/>
              <a:gd name="T37" fmla="*/ 2147483647 h 320"/>
              <a:gd name="T38" fmla="*/ 2147483647 w 388"/>
              <a:gd name="T39" fmla="*/ 2147483647 h 320"/>
              <a:gd name="T40" fmla="*/ 2147483647 w 388"/>
              <a:gd name="T41" fmla="*/ 2147483647 h 320"/>
              <a:gd name="T42" fmla="*/ 2147483647 w 388"/>
              <a:gd name="T43" fmla="*/ 2147483647 h 320"/>
              <a:gd name="T44" fmla="*/ 0 w 388"/>
              <a:gd name="T45" fmla="*/ 2147483647 h 320"/>
              <a:gd name="T46" fmla="*/ 2147483647 w 388"/>
              <a:gd name="T47" fmla="*/ 2147483647 h 320"/>
              <a:gd name="T48" fmla="*/ 2147483647 w 388"/>
              <a:gd name="T49" fmla="*/ 2147483647 h 320"/>
              <a:gd name="T50" fmla="*/ 2147483647 w 388"/>
              <a:gd name="T51" fmla="*/ 2147483647 h 320"/>
              <a:gd name="T52" fmla="*/ 2147483647 w 388"/>
              <a:gd name="T53" fmla="*/ 2147483647 h 320"/>
              <a:gd name="T54" fmla="*/ 2147483647 w 388"/>
              <a:gd name="T55" fmla="*/ 2147483647 h 320"/>
              <a:gd name="T56" fmla="*/ 2147483647 w 388"/>
              <a:gd name="T57" fmla="*/ 2147483647 h 320"/>
              <a:gd name="T58" fmla="*/ 2147483647 w 388"/>
              <a:gd name="T59" fmla="*/ 2147483647 h 320"/>
              <a:gd name="T60" fmla="*/ 2147483647 w 388"/>
              <a:gd name="T61" fmla="*/ 2147483647 h 320"/>
              <a:gd name="T62" fmla="*/ 2147483647 w 388"/>
              <a:gd name="T63" fmla="*/ 2147483647 h 320"/>
              <a:gd name="T64" fmla="*/ 2147483647 w 388"/>
              <a:gd name="T65" fmla="*/ 2147483647 h 320"/>
              <a:gd name="T66" fmla="*/ 2147483647 w 388"/>
              <a:gd name="T67" fmla="*/ 2147483647 h 32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88"/>
              <a:gd name="T103" fmla="*/ 0 h 320"/>
              <a:gd name="T104" fmla="*/ 388 w 388"/>
              <a:gd name="T105" fmla="*/ 320 h 32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88" h="320">
                <a:moveTo>
                  <a:pt x="287" y="264"/>
                </a:moveTo>
                <a:lnTo>
                  <a:pt x="312" y="248"/>
                </a:lnTo>
                <a:lnTo>
                  <a:pt x="320" y="216"/>
                </a:lnTo>
                <a:lnTo>
                  <a:pt x="346" y="216"/>
                </a:lnTo>
                <a:lnTo>
                  <a:pt x="337" y="192"/>
                </a:lnTo>
                <a:lnTo>
                  <a:pt x="388" y="176"/>
                </a:lnTo>
                <a:lnTo>
                  <a:pt x="362" y="136"/>
                </a:lnTo>
                <a:lnTo>
                  <a:pt x="388" y="120"/>
                </a:lnTo>
                <a:lnTo>
                  <a:pt x="346" y="96"/>
                </a:lnTo>
                <a:lnTo>
                  <a:pt x="337" y="64"/>
                </a:lnTo>
                <a:lnTo>
                  <a:pt x="337" y="32"/>
                </a:lnTo>
                <a:lnTo>
                  <a:pt x="304" y="32"/>
                </a:lnTo>
                <a:lnTo>
                  <a:pt x="295" y="16"/>
                </a:lnTo>
                <a:lnTo>
                  <a:pt x="270" y="16"/>
                </a:lnTo>
                <a:lnTo>
                  <a:pt x="236" y="8"/>
                </a:lnTo>
                <a:lnTo>
                  <a:pt x="202" y="16"/>
                </a:lnTo>
                <a:lnTo>
                  <a:pt x="152" y="8"/>
                </a:lnTo>
                <a:lnTo>
                  <a:pt x="110" y="0"/>
                </a:lnTo>
                <a:lnTo>
                  <a:pt x="76" y="8"/>
                </a:lnTo>
                <a:lnTo>
                  <a:pt x="68" y="32"/>
                </a:lnTo>
                <a:lnTo>
                  <a:pt x="34" y="16"/>
                </a:lnTo>
                <a:lnTo>
                  <a:pt x="17" y="16"/>
                </a:lnTo>
                <a:lnTo>
                  <a:pt x="0" y="64"/>
                </a:lnTo>
                <a:lnTo>
                  <a:pt x="34" y="80"/>
                </a:lnTo>
                <a:lnTo>
                  <a:pt x="68" y="128"/>
                </a:lnTo>
                <a:lnTo>
                  <a:pt x="118" y="160"/>
                </a:lnTo>
                <a:lnTo>
                  <a:pt x="143" y="192"/>
                </a:lnTo>
                <a:lnTo>
                  <a:pt x="177" y="208"/>
                </a:lnTo>
                <a:lnTo>
                  <a:pt x="186" y="224"/>
                </a:lnTo>
                <a:lnTo>
                  <a:pt x="211" y="248"/>
                </a:lnTo>
                <a:lnTo>
                  <a:pt x="211" y="280"/>
                </a:lnTo>
                <a:lnTo>
                  <a:pt x="295" y="320"/>
                </a:lnTo>
                <a:lnTo>
                  <a:pt x="295" y="280"/>
                </a:lnTo>
                <a:lnTo>
                  <a:pt x="287" y="264"/>
                </a:lnTo>
                <a:close/>
              </a:path>
            </a:pathLst>
          </a:custGeom>
          <a:solidFill>
            <a:srgbClr val="99CCFF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62" name="Freeform 54"/>
          <p:cNvSpPr>
            <a:spLocks noChangeAspect="1"/>
          </p:cNvSpPr>
          <p:nvPr/>
        </p:nvSpPr>
        <p:spPr bwMode="auto">
          <a:xfrm>
            <a:off x="7119938" y="4275138"/>
            <a:ext cx="785812" cy="504825"/>
          </a:xfrm>
          <a:custGeom>
            <a:avLst/>
            <a:gdLst>
              <a:gd name="T0" fmla="*/ 2147483647 w 573"/>
              <a:gd name="T1" fmla="*/ 2147483647 h 368"/>
              <a:gd name="T2" fmla="*/ 2147483647 w 573"/>
              <a:gd name="T3" fmla="*/ 2147483647 h 368"/>
              <a:gd name="T4" fmla="*/ 2147483647 w 573"/>
              <a:gd name="T5" fmla="*/ 2147483647 h 368"/>
              <a:gd name="T6" fmla="*/ 2147483647 w 573"/>
              <a:gd name="T7" fmla="*/ 2147483647 h 368"/>
              <a:gd name="T8" fmla="*/ 2147483647 w 573"/>
              <a:gd name="T9" fmla="*/ 2147483647 h 368"/>
              <a:gd name="T10" fmla="*/ 2147483647 w 573"/>
              <a:gd name="T11" fmla="*/ 2147483647 h 368"/>
              <a:gd name="T12" fmla="*/ 2147483647 w 573"/>
              <a:gd name="T13" fmla="*/ 2147483647 h 368"/>
              <a:gd name="T14" fmla="*/ 2147483647 w 573"/>
              <a:gd name="T15" fmla="*/ 2147483647 h 368"/>
              <a:gd name="T16" fmla="*/ 2147483647 w 573"/>
              <a:gd name="T17" fmla="*/ 2147483647 h 368"/>
              <a:gd name="T18" fmla="*/ 2147483647 w 573"/>
              <a:gd name="T19" fmla="*/ 2147483647 h 368"/>
              <a:gd name="T20" fmla="*/ 2147483647 w 573"/>
              <a:gd name="T21" fmla="*/ 2147483647 h 368"/>
              <a:gd name="T22" fmla="*/ 2147483647 w 573"/>
              <a:gd name="T23" fmla="*/ 2147483647 h 368"/>
              <a:gd name="T24" fmla="*/ 2147483647 w 573"/>
              <a:gd name="T25" fmla="*/ 2147483647 h 368"/>
              <a:gd name="T26" fmla="*/ 2147483647 w 573"/>
              <a:gd name="T27" fmla="*/ 0 h 368"/>
              <a:gd name="T28" fmla="*/ 2147483647 w 573"/>
              <a:gd name="T29" fmla="*/ 2147483647 h 368"/>
              <a:gd name="T30" fmla="*/ 2147483647 w 573"/>
              <a:gd name="T31" fmla="*/ 0 h 368"/>
              <a:gd name="T32" fmla="*/ 2147483647 w 573"/>
              <a:gd name="T33" fmla="*/ 2147483647 h 368"/>
              <a:gd name="T34" fmla="*/ 2147483647 w 573"/>
              <a:gd name="T35" fmla="*/ 2147483647 h 368"/>
              <a:gd name="T36" fmla="*/ 2147483647 w 573"/>
              <a:gd name="T37" fmla="*/ 2147483647 h 368"/>
              <a:gd name="T38" fmla="*/ 2147483647 w 573"/>
              <a:gd name="T39" fmla="*/ 2147483647 h 368"/>
              <a:gd name="T40" fmla="*/ 2147483647 w 573"/>
              <a:gd name="T41" fmla="*/ 2147483647 h 368"/>
              <a:gd name="T42" fmla="*/ 2147483647 w 573"/>
              <a:gd name="T43" fmla="*/ 2147483647 h 368"/>
              <a:gd name="T44" fmla="*/ 2147483647 w 573"/>
              <a:gd name="T45" fmla="*/ 2147483647 h 368"/>
              <a:gd name="T46" fmla="*/ 2147483647 w 573"/>
              <a:gd name="T47" fmla="*/ 2147483647 h 368"/>
              <a:gd name="T48" fmla="*/ 2147483647 w 573"/>
              <a:gd name="T49" fmla="*/ 2147483647 h 368"/>
              <a:gd name="T50" fmla="*/ 2147483647 w 573"/>
              <a:gd name="T51" fmla="*/ 2147483647 h 368"/>
              <a:gd name="T52" fmla="*/ 2147483647 w 573"/>
              <a:gd name="T53" fmla="*/ 2147483647 h 368"/>
              <a:gd name="T54" fmla="*/ 2147483647 w 573"/>
              <a:gd name="T55" fmla="*/ 2147483647 h 368"/>
              <a:gd name="T56" fmla="*/ 2147483647 w 573"/>
              <a:gd name="T57" fmla="*/ 2147483647 h 368"/>
              <a:gd name="T58" fmla="*/ 2147483647 w 573"/>
              <a:gd name="T59" fmla="*/ 2147483647 h 368"/>
              <a:gd name="T60" fmla="*/ 0 w 573"/>
              <a:gd name="T61" fmla="*/ 2147483647 h 368"/>
              <a:gd name="T62" fmla="*/ 2147483647 w 573"/>
              <a:gd name="T63" fmla="*/ 2147483647 h 368"/>
              <a:gd name="T64" fmla="*/ 2147483647 w 573"/>
              <a:gd name="T65" fmla="*/ 2147483647 h 368"/>
              <a:gd name="T66" fmla="*/ 2147483647 w 573"/>
              <a:gd name="T67" fmla="*/ 2147483647 h 368"/>
              <a:gd name="T68" fmla="*/ 2147483647 w 573"/>
              <a:gd name="T69" fmla="*/ 2147483647 h 368"/>
              <a:gd name="T70" fmla="*/ 2147483647 w 573"/>
              <a:gd name="T71" fmla="*/ 2147483647 h 368"/>
              <a:gd name="T72" fmla="*/ 2147483647 w 573"/>
              <a:gd name="T73" fmla="*/ 2147483647 h 368"/>
              <a:gd name="T74" fmla="*/ 2147483647 w 573"/>
              <a:gd name="T75" fmla="*/ 2147483647 h 368"/>
              <a:gd name="T76" fmla="*/ 2147483647 w 573"/>
              <a:gd name="T77" fmla="*/ 2147483647 h 368"/>
              <a:gd name="T78" fmla="*/ 2147483647 w 573"/>
              <a:gd name="T79" fmla="*/ 2147483647 h 368"/>
              <a:gd name="T80" fmla="*/ 2147483647 w 573"/>
              <a:gd name="T81" fmla="*/ 2147483647 h 368"/>
              <a:gd name="T82" fmla="*/ 2147483647 w 573"/>
              <a:gd name="T83" fmla="*/ 2147483647 h 368"/>
              <a:gd name="T84" fmla="*/ 2147483647 w 573"/>
              <a:gd name="T85" fmla="*/ 2147483647 h 36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73"/>
              <a:gd name="T130" fmla="*/ 0 h 368"/>
              <a:gd name="T131" fmla="*/ 573 w 573"/>
              <a:gd name="T132" fmla="*/ 368 h 36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73" h="368">
                <a:moveTo>
                  <a:pt x="295" y="320"/>
                </a:moveTo>
                <a:lnTo>
                  <a:pt x="329" y="304"/>
                </a:lnTo>
                <a:lnTo>
                  <a:pt x="380" y="304"/>
                </a:lnTo>
                <a:lnTo>
                  <a:pt x="413" y="288"/>
                </a:lnTo>
                <a:lnTo>
                  <a:pt x="439" y="272"/>
                </a:lnTo>
                <a:lnTo>
                  <a:pt x="455" y="264"/>
                </a:lnTo>
                <a:lnTo>
                  <a:pt x="464" y="224"/>
                </a:lnTo>
                <a:lnTo>
                  <a:pt x="472" y="200"/>
                </a:lnTo>
                <a:lnTo>
                  <a:pt x="498" y="168"/>
                </a:lnTo>
                <a:lnTo>
                  <a:pt x="523" y="112"/>
                </a:lnTo>
                <a:lnTo>
                  <a:pt x="548" y="72"/>
                </a:lnTo>
                <a:lnTo>
                  <a:pt x="573" y="48"/>
                </a:lnTo>
                <a:lnTo>
                  <a:pt x="548" y="24"/>
                </a:lnTo>
                <a:lnTo>
                  <a:pt x="514" y="0"/>
                </a:lnTo>
                <a:lnTo>
                  <a:pt x="472" y="8"/>
                </a:lnTo>
                <a:lnTo>
                  <a:pt x="447" y="0"/>
                </a:lnTo>
                <a:lnTo>
                  <a:pt x="405" y="8"/>
                </a:lnTo>
                <a:lnTo>
                  <a:pt x="371" y="8"/>
                </a:lnTo>
                <a:lnTo>
                  <a:pt x="329" y="56"/>
                </a:lnTo>
                <a:lnTo>
                  <a:pt x="287" y="48"/>
                </a:lnTo>
                <a:lnTo>
                  <a:pt x="279" y="64"/>
                </a:lnTo>
                <a:lnTo>
                  <a:pt x="228" y="80"/>
                </a:lnTo>
                <a:lnTo>
                  <a:pt x="228" y="112"/>
                </a:lnTo>
                <a:lnTo>
                  <a:pt x="110" y="128"/>
                </a:lnTo>
                <a:lnTo>
                  <a:pt x="85" y="112"/>
                </a:lnTo>
                <a:lnTo>
                  <a:pt x="68" y="104"/>
                </a:lnTo>
                <a:lnTo>
                  <a:pt x="68" y="128"/>
                </a:lnTo>
                <a:lnTo>
                  <a:pt x="26" y="144"/>
                </a:lnTo>
                <a:lnTo>
                  <a:pt x="26" y="184"/>
                </a:lnTo>
                <a:lnTo>
                  <a:pt x="17" y="224"/>
                </a:lnTo>
                <a:lnTo>
                  <a:pt x="0" y="240"/>
                </a:lnTo>
                <a:lnTo>
                  <a:pt x="43" y="288"/>
                </a:lnTo>
                <a:lnTo>
                  <a:pt x="34" y="296"/>
                </a:lnTo>
                <a:lnTo>
                  <a:pt x="68" y="312"/>
                </a:lnTo>
                <a:lnTo>
                  <a:pt x="93" y="336"/>
                </a:lnTo>
                <a:lnTo>
                  <a:pt x="118" y="352"/>
                </a:lnTo>
                <a:lnTo>
                  <a:pt x="152" y="344"/>
                </a:lnTo>
                <a:lnTo>
                  <a:pt x="161" y="368"/>
                </a:lnTo>
                <a:lnTo>
                  <a:pt x="194" y="368"/>
                </a:lnTo>
                <a:lnTo>
                  <a:pt x="253" y="344"/>
                </a:lnTo>
                <a:lnTo>
                  <a:pt x="262" y="344"/>
                </a:lnTo>
                <a:lnTo>
                  <a:pt x="270" y="320"/>
                </a:lnTo>
                <a:lnTo>
                  <a:pt x="295" y="320"/>
                </a:lnTo>
                <a:close/>
              </a:path>
            </a:pathLst>
          </a:cu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55"/>
          <p:cNvSpPr>
            <a:spLocks noChangeAspect="1"/>
          </p:cNvSpPr>
          <p:nvPr/>
        </p:nvSpPr>
        <p:spPr bwMode="auto">
          <a:xfrm>
            <a:off x="7743825" y="4275138"/>
            <a:ext cx="36513" cy="11112"/>
          </a:xfrm>
          <a:custGeom>
            <a:avLst/>
            <a:gdLst>
              <a:gd name="T0" fmla="*/ 2147483647 w 26"/>
              <a:gd name="T1" fmla="*/ 2147483647 h 8"/>
              <a:gd name="T2" fmla="*/ 2147483647 w 26"/>
              <a:gd name="T3" fmla="*/ 2147483647 h 8"/>
              <a:gd name="T4" fmla="*/ 0 w 26"/>
              <a:gd name="T5" fmla="*/ 0 h 8"/>
              <a:gd name="T6" fmla="*/ 2147483647 w 26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  <a:gd name="T12" fmla="*/ 0 w 26"/>
              <a:gd name="T13" fmla="*/ 0 h 8"/>
              <a:gd name="T14" fmla="*/ 26 w 26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" h="8">
                <a:moveTo>
                  <a:pt x="17" y="8"/>
                </a:moveTo>
                <a:lnTo>
                  <a:pt x="26" y="8"/>
                </a:lnTo>
                <a:lnTo>
                  <a:pt x="0" y="0"/>
                </a:lnTo>
                <a:lnTo>
                  <a:pt x="17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54" name="Freeform 56"/>
          <p:cNvSpPr>
            <a:spLocks noChangeAspect="1"/>
          </p:cNvSpPr>
          <p:nvPr/>
        </p:nvSpPr>
        <p:spPr bwMode="auto">
          <a:xfrm>
            <a:off x="7780338" y="4286250"/>
            <a:ext cx="22225" cy="1588"/>
          </a:xfrm>
          <a:custGeom>
            <a:avLst/>
            <a:gdLst>
              <a:gd name="T0" fmla="*/ 2147483647 w 17"/>
              <a:gd name="T1" fmla="*/ 0 h 1588"/>
              <a:gd name="T2" fmla="*/ 0 w 17"/>
              <a:gd name="T3" fmla="*/ 0 h 1588"/>
              <a:gd name="T4" fmla="*/ 2147483647 w 17"/>
              <a:gd name="T5" fmla="*/ 0 h 1588"/>
              <a:gd name="T6" fmla="*/ 0 60000 65536"/>
              <a:gd name="T7" fmla="*/ 0 60000 65536"/>
              <a:gd name="T8" fmla="*/ 0 60000 65536"/>
              <a:gd name="T9" fmla="*/ 0 w 17"/>
              <a:gd name="T10" fmla="*/ 0 h 1588"/>
              <a:gd name="T11" fmla="*/ 17 w 17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588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13365" name="Line 57"/>
          <p:cNvSpPr>
            <a:spLocks noChangeAspect="1" noChangeShapeType="1"/>
          </p:cNvSpPr>
          <p:nvPr/>
        </p:nvSpPr>
        <p:spPr bwMode="auto">
          <a:xfrm flipV="1">
            <a:off x="7767638" y="4275138"/>
            <a:ext cx="34925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66" name="Line 58"/>
          <p:cNvSpPr>
            <a:spLocks noChangeAspect="1" noChangeShapeType="1"/>
          </p:cNvSpPr>
          <p:nvPr/>
        </p:nvSpPr>
        <p:spPr bwMode="auto">
          <a:xfrm flipV="1">
            <a:off x="7767638" y="4275138"/>
            <a:ext cx="34925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59"/>
          <p:cNvSpPr>
            <a:spLocks noChangeAspect="1"/>
          </p:cNvSpPr>
          <p:nvPr/>
        </p:nvSpPr>
        <p:spPr bwMode="auto">
          <a:xfrm>
            <a:off x="7732713" y="4275138"/>
            <a:ext cx="11112" cy="1587"/>
          </a:xfrm>
          <a:custGeom>
            <a:avLst/>
            <a:gdLst>
              <a:gd name="T0" fmla="*/ 0 w 8"/>
              <a:gd name="T1" fmla="*/ 0 h 1588"/>
              <a:gd name="T2" fmla="*/ 2147483647 w 8"/>
              <a:gd name="T3" fmla="*/ 0 h 1588"/>
              <a:gd name="T4" fmla="*/ 0 w 8"/>
              <a:gd name="T5" fmla="*/ 0 h 1588"/>
              <a:gd name="T6" fmla="*/ 0 60000 65536"/>
              <a:gd name="T7" fmla="*/ 0 60000 65536"/>
              <a:gd name="T8" fmla="*/ 0 60000 65536"/>
              <a:gd name="T9" fmla="*/ 0 w 8"/>
              <a:gd name="T10" fmla="*/ 0 h 1588"/>
              <a:gd name="T11" fmla="*/ 8 w 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1588">
                <a:moveTo>
                  <a:pt x="0" y="0"/>
                </a:move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58" name="Freeform 60"/>
          <p:cNvSpPr>
            <a:spLocks noChangeAspect="1"/>
          </p:cNvSpPr>
          <p:nvPr/>
        </p:nvSpPr>
        <p:spPr bwMode="auto">
          <a:xfrm>
            <a:off x="7386638" y="4143375"/>
            <a:ext cx="34925" cy="22225"/>
          </a:xfrm>
          <a:custGeom>
            <a:avLst/>
            <a:gdLst>
              <a:gd name="T0" fmla="*/ 2147483647 w 26"/>
              <a:gd name="T1" fmla="*/ 2147483647 h 16"/>
              <a:gd name="T2" fmla="*/ 0 w 26"/>
              <a:gd name="T3" fmla="*/ 0 h 16"/>
              <a:gd name="T4" fmla="*/ 0 w 26"/>
              <a:gd name="T5" fmla="*/ 2147483647 h 16"/>
              <a:gd name="T6" fmla="*/ 2147483647 w 26"/>
              <a:gd name="T7" fmla="*/ 2147483647 h 16"/>
              <a:gd name="T8" fmla="*/ 2147483647 w 26"/>
              <a:gd name="T9" fmla="*/ 2147483647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6"/>
              <a:gd name="T17" fmla="*/ 26 w 26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6">
                <a:moveTo>
                  <a:pt x="26" y="16"/>
                </a:moveTo>
                <a:lnTo>
                  <a:pt x="0" y="0"/>
                </a:lnTo>
                <a:lnTo>
                  <a:pt x="0" y="8"/>
                </a:lnTo>
                <a:lnTo>
                  <a:pt x="17" y="16"/>
                </a:lnTo>
                <a:lnTo>
                  <a:pt x="26" y="1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59" name="Freeform 61"/>
          <p:cNvSpPr>
            <a:spLocks noChangeAspect="1"/>
          </p:cNvSpPr>
          <p:nvPr/>
        </p:nvSpPr>
        <p:spPr bwMode="auto">
          <a:xfrm>
            <a:off x="7732713" y="4275138"/>
            <a:ext cx="11112" cy="1587"/>
          </a:xfrm>
          <a:custGeom>
            <a:avLst/>
            <a:gdLst>
              <a:gd name="T0" fmla="*/ 0 w 8"/>
              <a:gd name="T1" fmla="*/ 0 h 1588"/>
              <a:gd name="T2" fmla="*/ 2147483647 w 8"/>
              <a:gd name="T3" fmla="*/ 0 h 1588"/>
              <a:gd name="T4" fmla="*/ 0 w 8"/>
              <a:gd name="T5" fmla="*/ 0 h 1588"/>
              <a:gd name="T6" fmla="*/ 0 w 8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1588"/>
              <a:gd name="T14" fmla="*/ 8 w 8"/>
              <a:gd name="T15" fmla="*/ 1588 h 1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1588">
                <a:moveTo>
                  <a:pt x="0" y="0"/>
                </a:move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60" name="Freeform 62"/>
          <p:cNvSpPr>
            <a:spLocks noChangeAspect="1"/>
          </p:cNvSpPr>
          <p:nvPr/>
        </p:nvSpPr>
        <p:spPr bwMode="auto">
          <a:xfrm>
            <a:off x="7386638" y="4143375"/>
            <a:ext cx="34925" cy="22225"/>
          </a:xfrm>
          <a:custGeom>
            <a:avLst/>
            <a:gdLst>
              <a:gd name="T0" fmla="*/ 2147483647 w 26"/>
              <a:gd name="T1" fmla="*/ 2147483647 h 16"/>
              <a:gd name="T2" fmla="*/ 0 w 26"/>
              <a:gd name="T3" fmla="*/ 0 h 16"/>
              <a:gd name="T4" fmla="*/ 0 w 26"/>
              <a:gd name="T5" fmla="*/ 2147483647 h 16"/>
              <a:gd name="T6" fmla="*/ 2147483647 w 26"/>
              <a:gd name="T7" fmla="*/ 2147483647 h 16"/>
              <a:gd name="T8" fmla="*/ 2147483647 w 26"/>
              <a:gd name="T9" fmla="*/ 2147483647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6"/>
              <a:gd name="T17" fmla="*/ 26 w 26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6">
                <a:moveTo>
                  <a:pt x="26" y="16"/>
                </a:moveTo>
                <a:lnTo>
                  <a:pt x="0" y="0"/>
                </a:lnTo>
                <a:lnTo>
                  <a:pt x="0" y="8"/>
                </a:lnTo>
                <a:lnTo>
                  <a:pt x="17" y="16"/>
                </a:lnTo>
                <a:lnTo>
                  <a:pt x="26" y="1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61" name="Freeform 63"/>
          <p:cNvSpPr>
            <a:spLocks noChangeAspect="1"/>
          </p:cNvSpPr>
          <p:nvPr/>
        </p:nvSpPr>
        <p:spPr bwMode="auto">
          <a:xfrm>
            <a:off x="7178675" y="4132263"/>
            <a:ext cx="658813" cy="319087"/>
          </a:xfrm>
          <a:custGeom>
            <a:avLst/>
            <a:gdLst>
              <a:gd name="T0" fmla="*/ 2147483647 w 480"/>
              <a:gd name="T1" fmla="*/ 2147483647 h 232"/>
              <a:gd name="T2" fmla="*/ 2147483647 w 480"/>
              <a:gd name="T3" fmla="*/ 0 h 232"/>
              <a:gd name="T4" fmla="*/ 2147483647 w 480"/>
              <a:gd name="T5" fmla="*/ 0 h 232"/>
              <a:gd name="T6" fmla="*/ 2147483647 w 480"/>
              <a:gd name="T7" fmla="*/ 2147483647 h 232"/>
              <a:gd name="T8" fmla="*/ 2147483647 w 480"/>
              <a:gd name="T9" fmla="*/ 2147483647 h 232"/>
              <a:gd name="T10" fmla="*/ 2147483647 w 480"/>
              <a:gd name="T11" fmla="*/ 2147483647 h 232"/>
              <a:gd name="T12" fmla="*/ 2147483647 w 480"/>
              <a:gd name="T13" fmla="*/ 2147483647 h 232"/>
              <a:gd name="T14" fmla="*/ 2147483647 w 480"/>
              <a:gd name="T15" fmla="*/ 2147483647 h 232"/>
              <a:gd name="T16" fmla="*/ 2147483647 w 480"/>
              <a:gd name="T17" fmla="*/ 0 h 232"/>
              <a:gd name="T18" fmla="*/ 2147483647 w 480"/>
              <a:gd name="T19" fmla="*/ 2147483647 h 232"/>
              <a:gd name="T20" fmla="*/ 2147483647 w 480"/>
              <a:gd name="T21" fmla="*/ 2147483647 h 232"/>
              <a:gd name="T22" fmla="*/ 2147483647 w 480"/>
              <a:gd name="T23" fmla="*/ 2147483647 h 232"/>
              <a:gd name="T24" fmla="*/ 2147483647 w 480"/>
              <a:gd name="T25" fmla="*/ 2147483647 h 232"/>
              <a:gd name="T26" fmla="*/ 2147483647 w 480"/>
              <a:gd name="T27" fmla="*/ 2147483647 h 232"/>
              <a:gd name="T28" fmla="*/ 2147483647 w 480"/>
              <a:gd name="T29" fmla="*/ 2147483647 h 232"/>
              <a:gd name="T30" fmla="*/ 2147483647 w 480"/>
              <a:gd name="T31" fmla="*/ 2147483647 h 232"/>
              <a:gd name="T32" fmla="*/ 0 w 480"/>
              <a:gd name="T33" fmla="*/ 2147483647 h 232"/>
              <a:gd name="T34" fmla="*/ 0 w 480"/>
              <a:gd name="T35" fmla="*/ 2147483647 h 232"/>
              <a:gd name="T36" fmla="*/ 2147483647 w 480"/>
              <a:gd name="T37" fmla="*/ 2147483647 h 232"/>
              <a:gd name="T38" fmla="*/ 2147483647 w 480"/>
              <a:gd name="T39" fmla="*/ 2147483647 h 232"/>
              <a:gd name="T40" fmla="*/ 2147483647 w 480"/>
              <a:gd name="T41" fmla="*/ 2147483647 h 232"/>
              <a:gd name="T42" fmla="*/ 2147483647 w 480"/>
              <a:gd name="T43" fmla="*/ 2147483647 h 232"/>
              <a:gd name="T44" fmla="*/ 2147483647 w 480"/>
              <a:gd name="T45" fmla="*/ 2147483647 h 232"/>
              <a:gd name="T46" fmla="*/ 2147483647 w 480"/>
              <a:gd name="T47" fmla="*/ 2147483647 h 232"/>
              <a:gd name="T48" fmla="*/ 2147483647 w 480"/>
              <a:gd name="T49" fmla="*/ 2147483647 h 232"/>
              <a:gd name="T50" fmla="*/ 2147483647 w 480"/>
              <a:gd name="T51" fmla="*/ 2147483647 h 232"/>
              <a:gd name="T52" fmla="*/ 2147483647 w 480"/>
              <a:gd name="T53" fmla="*/ 2147483647 h 232"/>
              <a:gd name="T54" fmla="*/ 2147483647 w 480"/>
              <a:gd name="T55" fmla="*/ 2147483647 h 232"/>
              <a:gd name="T56" fmla="*/ 2147483647 w 480"/>
              <a:gd name="T57" fmla="*/ 2147483647 h 232"/>
              <a:gd name="T58" fmla="*/ 2147483647 w 480"/>
              <a:gd name="T59" fmla="*/ 2147483647 h 232"/>
              <a:gd name="T60" fmla="*/ 2147483647 w 480"/>
              <a:gd name="T61" fmla="*/ 2147483647 h 232"/>
              <a:gd name="T62" fmla="*/ 2147483647 w 480"/>
              <a:gd name="T63" fmla="*/ 2147483647 h 232"/>
              <a:gd name="T64" fmla="*/ 2147483647 w 480"/>
              <a:gd name="T65" fmla="*/ 2147483647 h 232"/>
              <a:gd name="T66" fmla="*/ 2147483647 w 480"/>
              <a:gd name="T67" fmla="*/ 2147483647 h 232"/>
              <a:gd name="T68" fmla="*/ 2147483647 w 480"/>
              <a:gd name="T69" fmla="*/ 2147483647 h 232"/>
              <a:gd name="T70" fmla="*/ 2147483647 w 480"/>
              <a:gd name="T71" fmla="*/ 2147483647 h 23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80"/>
              <a:gd name="T109" fmla="*/ 0 h 232"/>
              <a:gd name="T110" fmla="*/ 480 w 480"/>
              <a:gd name="T111" fmla="*/ 232 h 23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80" h="232">
                <a:moveTo>
                  <a:pt x="421" y="8"/>
                </a:moveTo>
                <a:lnTo>
                  <a:pt x="396" y="0"/>
                </a:lnTo>
                <a:lnTo>
                  <a:pt x="353" y="0"/>
                </a:lnTo>
                <a:lnTo>
                  <a:pt x="328" y="16"/>
                </a:lnTo>
                <a:lnTo>
                  <a:pt x="294" y="16"/>
                </a:lnTo>
                <a:lnTo>
                  <a:pt x="269" y="40"/>
                </a:lnTo>
                <a:lnTo>
                  <a:pt x="244" y="40"/>
                </a:lnTo>
                <a:lnTo>
                  <a:pt x="236" y="24"/>
                </a:lnTo>
                <a:lnTo>
                  <a:pt x="210" y="0"/>
                </a:lnTo>
                <a:lnTo>
                  <a:pt x="177" y="24"/>
                </a:lnTo>
                <a:lnTo>
                  <a:pt x="168" y="24"/>
                </a:lnTo>
                <a:lnTo>
                  <a:pt x="151" y="16"/>
                </a:lnTo>
                <a:lnTo>
                  <a:pt x="126" y="32"/>
                </a:lnTo>
                <a:lnTo>
                  <a:pt x="101" y="56"/>
                </a:lnTo>
                <a:lnTo>
                  <a:pt x="67" y="104"/>
                </a:lnTo>
                <a:lnTo>
                  <a:pt x="25" y="104"/>
                </a:lnTo>
                <a:lnTo>
                  <a:pt x="0" y="136"/>
                </a:lnTo>
                <a:lnTo>
                  <a:pt x="0" y="176"/>
                </a:lnTo>
                <a:lnTo>
                  <a:pt x="33" y="200"/>
                </a:lnTo>
                <a:lnTo>
                  <a:pt x="25" y="208"/>
                </a:lnTo>
                <a:lnTo>
                  <a:pt x="42" y="216"/>
                </a:lnTo>
                <a:lnTo>
                  <a:pt x="67" y="232"/>
                </a:lnTo>
                <a:lnTo>
                  <a:pt x="185" y="216"/>
                </a:lnTo>
                <a:lnTo>
                  <a:pt x="185" y="184"/>
                </a:lnTo>
                <a:lnTo>
                  <a:pt x="236" y="168"/>
                </a:lnTo>
                <a:lnTo>
                  <a:pt x="244" y="152"/>
                </a:lnTo>
                <a:lnTo>
                  <a:pt x="286" y="160"/>
                </a:lnTo>
                <a:lnTo>
                  <a:pt x="328" y="112"/>
                </a:lnTo>
                <a:lnTo>
                  <a:pt x="362" y="112"/>
                </a:lnTo>
                <a:lnTo>
                  <a:pt x="404" y="104"/>
                </a:lnTo>
                <a:lnTo>
                  <a:pt x="412" y="104"/>
                </a:lnTo>
                <a:lnTo>
                  <a:pt x="438" y="112"/>
                </a:lnTo>
                <a:lnTo>
                  <a:pt x="455" y="112"/>
                </a:lnTo>
                <a:lnTo>
                  <a:pt x="463" y="64"/>
                </a:lnTo>
                <a:lnTo>
                  <a:pt x="480" y="16"/>
                </a:lnTo>
                <a:lnTo>
                  <a:pt x="421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13372" name="Freeform 65"/>
          <p:cNvSpPr>
            <a:spLocks noChangeAspect="1"/>
          </p:cNvSpPr>
          <p:nvPr/>
        </p:nvSpPr>
        <p:spPr bwMode="auto">
          <a:xfrm>
            <a:off x="7178675" y="4132263"/>
            <a:ext cx="658813" cy="319087"/>
          </a:xfrm>
          <a:custGeom>
            <a:avLst/>
            <a:gdLst>
              <a:gd name="T0" fmla="*/ 2147483647 w 480"/>
              <a:gd name="T1" fmla="*/ 2147483647 h 232"/>
              <a:gd name="T2" fmla="*/ 2147483647 w 480"/>
              <a:gd name="T3" fmla="*/ 0 h 232"/>
              <a:gd name="T4" fmla="*/ 2147483647 w 480"/>
              <a:gd name="T5" fmla="*/ 0 h 232"/>
              <a:gd name="T6" fmla="*/ 2147483647 w 480"/>
              <a:gd name="T7" fmla="*/ 2147483647 h 232"/>
              <a:gd name="T8" fmla="*/ 2147483647 w 480"/>
              <a:gd name="T9" fmla="*/ 2147483647 h 232"/>
              <a:gd name="T10" fmla="*/ 2147483647 w 480"/>
              <a:gd name="T11" fmla="*/ 2147483647 h 232"/>
              <a:gd name="T12" fmla="*/ 2147483647 w 480"/>
              <a:gd name="T13" fmla="*/ 2147483647 h 232"/>
              <a:gd name="T14" fmla="*/ 2147483647 w 480"/>
              <a:gd name="T15" fmla="*/ 2147483647 h 232"/>
              <a:gd name="T16" fmla="*/ 2147483647 w 480"/>
              <a:gd name="T17" fmla="*/ 0 h 232"/>
              <a:gd name="T18" fmla="*/ 2147483647 w 480"/>
              <a:gd name="T19" fmla="*/ 2147483647 h 232"/>
              <a:gd name="T20" fmla="*/ 2147483647 w 480"/>
              <a:gd name="T21" fmla="*/ 2147483647 h 232"/>
              <a:gd name="T22" fmla="*/ 2147483647 w 480"/>
              <a:gd name="T23" fmla="*/ 2147483647 h 232"/>
              <a:gd name="T24" fmla="*/ 2147483647 w 480"/>
              <a:gd name="T25" fmla="*/ 2147483647 h 232"/>
              <a:gd name="T26" fmla="*/ 2147483647 w 480"/>
              <a:gd name="T27" fmla="*/ 2147483647 h 232"/>
              <a:gd name="T28" fmla="*/ 2147483647 w 480"/>
              <a:gd name="T29" fmla="*/ 2147483647 h 232"/>
              <a:gd name="T30" fmla="*/ 2147483647 w 480"/>
              <a:gd name="T31" fmla="*/ 2147483647 h 232"/>
              <a:gd name="T32" fmla="*/ 0 w 480"/>
              <a:gd name="T33" fmla="*/ 2147483647 h 232"/>
              <a:gd name="T34" fmla="*/ 0 w 480"/>
              <a:gd name="T35" fmla="*/ 2147483647 h 232"/>
              <a:gd name="T36" fmla="*/ 2147483647 w 480"/>
              <a:gd name="T37" fmla="*/ 2147483647 h 232"/>
              <a:gd name="T38" fmla="*/ 2147483647 w 480"/>
              <a:gd name="T39" fmla="*/ 2147483647 h 232"/>
              <a:gd name="T40" fmla="*/ 2147483647 w 480"/>
              <a:gd name="T41" fmla="*/ 2147483647 h 232"/>
              <a:gd name="T42" fmla="*/ 2147483647 w 480"/>
              <a:gd name="T43" fmla="*/ 2147483647 h 232"/>
              <a:gd name="T44" fmla="*/ 2147483647 w 480"/>
              <a:gd name="T45" fmla="*/ 2147483647 h 232"/>
              <a:gd name="T46" fmla="*/ 2147483647 w 480"/>
              <a:gd name="T47" fmla="*/ 2147483647 h 232"/>
              <a:gd name="T48" fmla="*/ 2147483647 w 480"/>
              <a:gd name="T49" fmla="*/ 2147483647 h 232"/>
              <a:gd name="T50" fmla="*/ 2147483647 w 480"/>
              <a:gd name="T51" fmla="*/ 2147483647 h 232"/>
              <a:gd name="T52" fmla="*/ 2147483647 w 480"/>
              <a:gd name="T53" fmla="*/ 2147483647 h 232"/>
              <a:gd name="T54" fmla="*/ 2147483647 w 480"/>
              <a:gd name="T55" fmla="*/ 2147483647 h 232"/>
              <a:gd name="T56" fmla="*/ 2147483647 w 480"/>
              <a:gd name="T57" fmla="*/ 2147483647 h 232"/>
              <a:gd name="T58" fmla="*/ 2147483647 w 480"/>
              <a:gd name="T59" fmla="*/ 2147483647 h 232"/>
              <a:gd name="T60" fmla="*/ 2147483647 w 480"/>
              <a:gd name="T61" fmla="*/ 2147483647 h 232"/>
              <a:gd name="T62" fmla="*/ 2147483647 w 480"/>
              <a:gd name="T63" fmla="*/ 2147483647 h 232"/>
              <a:gd name="T64" fmla="*/ 2147483647 w 480"/>
              <a:gd name="T65" fmla="*/ 2147483647 h 232"/>
              <a:gd name="T66" fmla="*/ 2147483647 w 480"/>
              <a:gd name="T67" fmla="*/ 2147483647 h 232"/>
              <a:gd name="T68" fmla="*/ 2147483647 w 480"/>
              <a:gd name="T69" fmla="*/ 2147483647 h 232"/>
              <a:gd name="T70" fmla="*/ 2147483647 w 480"/>
              <a:gd name="T71" fmla="*/ 2147483647 h 232"/>
              <a:gd name="T72" fmla="*/ 2147483647 w 480"/>
              <a:gd name="T73" fmla="*/ 2147483647 h 23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80"/>
              <a:gd name="T112" fmla="*/ 0 h 232"/>
              <a:gd name="T113" fmla="*/ 480 w 480"/>
              <a:gd name="T114" fmla="*/ 232 h 23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80" h="232">
                <a:moveTo>
                  <a:pt x="421" y="8"/>
                </a:moveTo>
                <a:lnTo>
                  <a:pt x="396" y="0"/>
                </a:lnTo>
                <a:lnTo>
                  <a:pt x="353" y="0"/>
                </a:lnTo>
                <a:lnTo>
                  <a:pt x="328" y="16"/>
                </a:lnTo>
                <a:lnTo>
                  <a:pt x="294" y="16"/>
                </a:lnTo>
                <a:lnTo>
                  <a:pt x="269" y="40"/>
                </a:lnTo>
                <a:lnTo>
                  <a:pt x="244" y="40"/>
                </a:lnTo>
                <a:lnTo>
                  <a:pt x="236" y="24"/>
                </a:lnTo>
                <a:lnTo>
                  <a:pt x="210" y="0"/>
                </a:lnTo>
                <a:lnTo>
                  <a:pt x="177" y="24"/>
                </a:lnTo>
                <a:lnTo>
                  <a:pt x="168" y="24"/>
                </a:lnTo>
                <a:lnTo>
                  <a:pt x="151" y="16"/>
                </a:lnTo>
                <a:lnTo>
                  <a:pt x="126" y="32"/>
                </a:lnTo>
                <a:lnTo>
                  <a:pt x="101" y="56"/>
                </a:lnTo>
                <a:lnTo>
                  <a:pt x="67" y="104"/>
                </a:lnTo>
                <a:lnTo>
                  <a:pt x="25" y="104"/>
                </a:lnTo>
                <a:lnTo>
                  <a:pt x="0" y="136"/>
                </a:lnTo>
                <a:lnTo>
                  <a:pt x="0" y="176"/>
                </a:lnTo>
                <a:lnTo>
                  <a:pt x="33" y="200"/>
                </a:lnTo>
                <a:lnTo>
                  <a:pt x="25" y="208"/>
                </a:lnTo>
                <a:lnTo>
                  <a:pt x="42" y="216"/>
                </a:lnTo>
                <a:lnTo>
                  <a:pt x="67" y="232"/>
                </a:lnTo>
                <a:lnTo>
                  <a:pt x="185" y="216"/>
                </a:lnTo>
                <a:lnTo>
                  <a:pt x="185" y="184"/>
                </a:lnTo>
                <a:lnTo>
                  <a:pt x="236" y="168"/>
                </a:lnTo>
                <a:lnTo>
                  <a:pt x="244" y="152"/>
                </a:lnTo>
                <a:lnTo>
                  <a:pt x="286" y="160"/>
                </a:lnTo>
                <a:lnTo>
                  <a:pt x="328" y="112"/>
                </a:lnTo>
                <a:lnTo>
                  <a:pt x="362" y="112"/>
                </a:lnTo>
                <a:lnTo>
                  <a:pt x="404" y="104"/>
                </a:lnTo>
                <a:lnTo>
                  <a:pt x="412" y="104"/>
                </a:lnTo>
                <a:lnTo>
                  <a:pt x="438" y="112"/>
                </a:lnTo>
                <a:lnTo>
                  <a:pt x="455" y="112"/>
                </a:lnTo>
                <a:lnTo>
                  <a:pt x="463" y="64"/>
                </a:lnTo>
                <a:lnTo>
                  <a:pt x="480" y="16"/>
                </a:lnTo>
                <a:lnTo>
                  <a:pt x="421" y="8"/>
                </a:lnTo>
                <a:close/>
              </a:path>
            </a:pathLst>
          </a:custGeom>
          <a:solidFill>
            <a:srgbClr val="99CCFF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73" name="Freeform 67"/>
          <p:cNvSpPr>
            <a:spLocks noChangeAspect="1"/>
          </p:cNvSpPr>
          <p:nvPr/>
        </p:nvSpPr>
        <p:spPr bwMode="auto">
          <a:xfrm>
            <a:off x="7618413" y="5262563"/>
            <a:ext cx="287337" cy="484187"/>
          </a:xfrm>
          <a:custGeom>
            <a:avLst/>
            <a:gdLst>
              <a:gd name="T0" fmla="*/ 2147483647 w 210"/>
              <a:gd name="T1" fmla="*/ 2147483647 h 352"/>
              <a:gd name="T2" fmla="*/ 2147483647 w 210"/>
              <a:gd name="T3" fmla="*/ 2147483647 h 352"/>
              <a:gd name="T4" fmla="*/ 2147483647 w 210"/>
              <a:gd name="T5" fmla="*/ 2147483647 h 352"/>
              <a:gd name="T6" fmla="*/ 2147483647 w 210"/>
              <a:gd name="T7" fmla="*/ 2147483647 h 352"/>
              <a:gd name="T8" fmla="*/ 2147483647 w 210"/>
              <a:gd name="T9" fmla="*/ 2147483647 h 352"/>
              <a:gd name="T10" fmla="*/ 2147483647 w 210"/>
              <a:gd name="T11" fmla="*/ 2147483647 h 352"/>
              <a:gd name="T12" fmla="*/ 2147483647 w 210"/>
              <a:gd name="T13" fmla="*/ 2147483647 h 352"/>
              <a:gd name="T14" fmla="*/ 2147483647 w 210"/>
              <a:gd name="T15" fmla="*/ 2147483647 h 352"/>
              <a:gd name="T16" fmla="*/ 2147483647 w 210"/>
              <a:gd name="T17" fmla="*/ 2147483647 h 352"/>
              <a:gd name="T18" fmla="*/ 2147483647 w 210"/>
              <a:gd name="T19" fmla="*/ 2147483647 h 352"/>
              <a:gd name="T20" fmla="*/ 2147483647 w 210"/>
              <a:gd name="T21" fmla="*/ 2147483647 h 352"/>
              <a:gd name="T22" fmla="*/ 2147483647 w 210"/>
              <a:gd name="T23" fmla="*/ 2147483647 h 352"/>
              <a:gd name="T24" fmla="*/ 2147483647 w 210"/>
              <a:gd name="T25" fmla="*/ 0 h 352"/>
              <a:gd name="T26" fmla="*/ 0 w 210"/>
              <a:gd name="T27" fmla="*/ 2147483647 h 352"/>
              <a:gd name="T28" fmla="*/ 0 w 210"/>
              <a:gd name="T29" fmla="*/ 2147483647 h 352"/>
              <a:gd name="T30" fmla="*/ 2147483647 w 210"/>
              <a:gd name="T31" fmla="*/ 2147483647 h 352"/>
              <a:gd name="T32" fmla="*/ 2147483647 w 210"/>
              <a:gd name="T33" fmla="*/ 2147483647 h 352"/>
              <a:gd name="T34" fmla="*/ 2147483647 w 210"/>
              <a:gd name="T35" fmla="*/ 2147483647 h 352"/>
              <a:gd name="T36" fmla="*/ 2147483647 w 210"/>
              <a:gd name="T37" fmla="*/ 2147483647 h 352"/>
              <a:gd name="T38" fmla="*/ 2147483647 w 210"/>
              <a:gd name="T39" fmla="*/ 2147483647 h 352"/>
              <a:gd name="T40" fmla="*/ 2147483647 w 210"/>
              <a:gd name="T41" fmla="*/ 2147483647 h 352"/>
              <a:gd name="T42" fmla="*/ 2147483647 w 210"/>
              <a:gd name="T43" fmla="*/ 2147483647 h 352"/>
              <a:gd name="T44" fmla="*/ 2147483647 w 210"/>
              <a:gd name="T45" fmla="*/ 2147483647 h 352"/>
              <a:gd name="T46" fmla="*/ 2147483647 w 210"/>
              <a:gd name="T47" fmla="*/ 2147483647 h 352"/>
              <a:gd name="T48" fmla="*/ 2147483647 w 210"/>
              <a:gd name="T49" fmla="*/ 2147483647 h 3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10"/>
              <a:gd name="T76" fmla="*/ 0 h 352"/>
              <a:gd name="T77" fmla="*/ 210 w 210"/>
              <a:gd name="T78" fmla="*/ 352 h 3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10" h="352">
                <a:moveTo>
                  <a:pt x="151" y="304"/>
                </a:moveTo>
                <a:lnTo>
                  <a:pt x="185" y="288"/>
                </a:lnTo>
                <a:lnTo>
                  <a:pt x="185" y="248"/>
                </a:lnTo>
                <a:lnTo>
                  <a:pt x="210" y="232"/>
                </a:lnTo>
                <a:lnTo>
                  <a:pt x="194" y="192"/>
                </a:lnTo>
                <a:lnTo>
                  <a:pt x="168" y="184"/>
                </a:lnTo>
                <a:lnTo>
                  <a:pt x="143" y="152"/>
                </a:lnTo>
                <a:lnTo>
                  <a:pt x="135" y="96"/>
                </a:lnTo>
                <a:lnTo>
                  <a:pt x="135" y="72"/>
                </a:lnTo>
                <a:lnTo>
                  <a:pt x="101" y="32"/>
                </a:lnTo>
                <a:lnTo>
                  <a:pt x="84" y="16"/>
                </a:lnTo>
                <a:lnTo>
                  <a:pt x="59" y="16"/>
                </a:lnTo>
                <a:lnTo>
                  <a:pt x="25" y="0"/>
                </a:lnTo>
                <a:lnTo>
                  <a:pt x="0" y="72"/>
                </a:lnTo>
                <a:lnTo>
                  <a:pt x="0" y="80"/>
                </a:lnTo>
                <a:lnTo>
                  <a:pt x="17" y="88"/>
                </a:lnTo>
                <a:lnTo>
                  <a:pt x="33" y="104"/>
                </a:lnTo>
                <a:lnTo>
                  <a:pt x="33" y="120"/>
                </a:lnTo>
                <a:lnTo>
                  <a:pt x="33" y="160"/>
                </a:lnTo>
                <a:lnTo>
                  <a:pt x="42" y="248"/>
                </a:lnTo>
                <a:lnTo>
                  <a:pt x="67" y="288"/>
                </a:lnTo>
                <a:lnTo>
                  <a:pt x="109" y="320"/>
                </a:lnTo>
                <a:lnTo>
                  <a:pt x="135" y="352"/>
                </a:lnTo>
                <a:lnTo>
                  <a:pt x="151" y="344"/>
                </a:lnTo>
                <a:lnTo>
                  <a:pt x="151" y="304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68"/>
          <p:cNvSpPr>
            <a:spLocks noChangeAspect="1"/>
          </p:cNvSpPr>
          <p:nvPr/>
        </p:nvSpPr>
        <p:spPr bwMode="auto">
          <a:xfrm>
            <a:off x="7802563" y="5262563"/>
            <a:ext cx="831850" cy="966787"/>
          </a:xfrm>
          <a:custGeom>
            <a:avLst/>
            <a:gdLst>
              <a:gd name="T0" fmla="*/ 2147483647 w 606"/>
              <a:gd name="T1" fmla="*/ 2147483647 h 704"/>
              <a:gd name="T2" fmla="*/ 2147483647 w 606"/>
              <a:gd name="T3" fmla="*/ 0 h 704"/>
              <a:gd name="T4" fmla="*/ 2147483647 w 606"/>
              <a:gd name="T5" fmla="*/ 2147483647 h 704"/>
              <a:gd name="T6" fmla="*/ 2147483647 w 606"/>
              <a:gd name="T7" fmla="*/ 2147483647 h 704"/>
              <a:gd name="T8" fmla="*/ 2147483647 w 606"/>
              <a:gd name="T9" fmla="*/ 2147483647 h 704"/>
              <a:gd name="T10" fmla="*/ 2147483647 w 606"/>
              <a:gd name="T11" fmla="*/ 2147483647 h 704"/>
              <a:gd name="T12" fmla="*/ 2147483647 w 606"/>
              <a:gd name="T13" fmla="*/ 2147483647 h 704"/>
              <a:gd name="T14" fmla="*/ 2147483647 w 606"/>
              <a:gd name="T15" fmla="*/ 2147483647 h 704"/>
              <a:gd name="T16" fmla="*/ 2147483647 w 606"/>
              <a:gd name="T17" fmla="*/ 2147483647 h 704"/>
              <a:gd name="T18" fmla="*/ 2147483647 w 606"/>
              <a:gd name="T19" fmla="*/ 2147483647 h 704"/>
              <a:gd name="T20" fmla="*/ 2147483647 w 606"/>
              <a:gd name="T21" fmla="*/ 2147483647 h 704"/>
              <a:gd name="T22" fmla="*/ 2147483647 w 606"/>
              <a:gd name="T23" fmla="*/ 2147483647 h 704"/>
              <a:gd name="T24" fmla="*/ 2147483647 w 606"/>
              <a:gd name="T25" fmla="*/ 2147483647 h 704"/>
              <a:gd name="T26" fmla="*/ 2147483647 w 606"/>
              <a:gd name="T27" fmla="*/ 2147483647 h 704"/>
              <a:gd name="T28" fmla="*/ 2147483647 w 606"/>
              <a:gd name="T29" fmla="*/ 2147483647 h 704"/>
              <a:gd name="T30" fmla="*/ 2147483647 w 606"/>
              <a:gd name="T31" fmla="*/ 2147483647 h 704"/>
              <a:gd name="T32" fmla="*/ 2147483647 w 606"/>
              <a:gd name="T33" fmla="*/ 2147483647 h 704"/>
              <a:gd name="T34" fmla="*/ 2147483647 w 606"/>
              <a:gd name="T35" fmla="*/ 2147483647 h 704"/>
              <a:gd name="T36" fmla="*/ 2147483647 w 606"/>
              <a:gd name="T37" fmla="*/ 2147483647 h 704"/>
              <a:gd name="T38" fmla="*/ 2147483647 w 606"/>
              <a:gd name="T39" fmla="*/ 2147483647 h 704"/>
              <a:gd name="T40" fmla="*/ 2147483647 w 606"/>
              <a:gd name="T41" fmla="*/ 2147483647 h 704"/>
              <a:gd name="T42" fmla="*/ 2147483647 w 606"/>
              <a:gd name="T43" fmla="*/ 2147483647 h 704"/>
              <a:gd name="T44" fmla="*/ 2147483647 w 606"/>
              <a:gd name="T45" fmla="*/ 2147483647 h 704"/>
              <a:gd name="T46" fmla="*/ 2147483647 w 606"/>
              <a:gd name="T47" fmla="*/ 2147483647 h 704"/>
              <a:gd name="T48" fmla="*/ 2147483647 w 606"/>
              <a:gd name="T49" fmla="*/ 2147483647 h 704"/>
              <a:gd name="T50" fmla="*/ 2147483647 w 606"/>
              <a:gd name="T51" fmla="*/ 2147483647 h 704"/>
              <a:gd name="T52" fmla="*/ 2147483647 w 606"/>
              <a:gd name="T53" fmla="*/ 2147483647 h 704"/>
              <a:gd name="T54" fmla="*/ 2147483647 w 606"/>
              <a:gd name="T55" fmla="*/ 2147483647 h 704"/>
              <a:gd name="T56" fmla="*/ 2147483647 w 606"/>
              <a:gd name="T57" fmla="*/ 2147483647 h 704"/>
              <a:gd name="T58" fmla="*/ 2147483647 w 606"/>
              <a:gd name="T59" fmla="*/ 2147483647 h 704"/>
              <a:gd name="T60" fmla="*/ 2147483647 w 606"/>
              <a:gd name="T61" fmla="*/ 2147483647 h 704"/>
              <a:gd name="T62" fmla="*/ 2147483647 w 606"/>
              <a:gd name="T63" fmla="*/ 2147483647 h 704"/>
              <a:gd name="T64" fmla="*/ 2147483647 w 606"/>
              <a:gd name="T65" fmla="*/ 2147483647 h 704"/>
              <a:gd name="T66" fmla="*/ 2147483647 w 606"/>
              <a:gd name="T67" fmla="*/ 2147483647 h 704"/>
              <a:gd name="T68" fmla="*/ 2147483647 w 606"/>
              <a:gd name="T69" fmla="*/ 2147483647 h 704"/>
              <a:gd name="T70" fmla="*/ 2147483647 w 606"/>
              <a:gd name="T71" fmla="*/ 2147483647 h 704"/>
              <a:gd name="T72" fmla="*/ 2147483647 w 606"/>
              <a:gd name="T73" fmla="*/ 2147483647 h 704"/>
              <a:gd name="T74" fmla="*/ 2147483647 w 606"/>
              <a:gd name="T75" fmla="*/ 2147483647 h 704"/>
              <a:gd name="T76" fmla="*/ 2147483647 w 606"/>
              <a:gd name="T77" fmla="*/ 2147483647 h 704"/>
              <a:gd name="T78" fmla="*/ 2147483647 w 606"/>
              <a:gd name="T79" fmla="*/ 2147483647 h 704"/>
              <a:gd name="T80" fmla="*/ 2147483647 w 606"/>
              <a:gd name="T81" fmla="*/ 2147483647 h 704"/>
              <a:gd name="T82" fmla="*/ 2147483647 w 606"/>
              <a:gd name="T83" fmla="*/ 2147483647 h 704"/>
              <a:gd name="T84" fmla="*/ 2147483647 w 606"/>
              <a:gd name="T85" fmla="*/ 2147483647 h 704"/>
              <a:gd name="T86" fmla="*/ 2147483647 w 606"/>
              <a:gd name="T87" fmla="*/ 2147483647 h 704"/>
              <a:gd name="T88" fmla="*/ 2147483647 w 606"/>
              <a:gd name="T89" fmla="*/ 2147483647 h 704"/>
              <a:gd name="T90" fmla="*/ 2147483647 w 606"/>
              <a:gd name="T91" fmla="*/ 2147483647 h 704"/>
              <a:gd name="T92" fmla="*/ 2147483647 w 606"/>
              <a:gd name="T93" fmla="*/ 2147483647 h 704"/>
              <a:gd name="T94" fmla="*/ 2147483647 w 606"/>
              <a:gd name="T95" fmla="*/ 2147483647 h 704"/>
              <a:gd name="T96" fmla="*/ 2147483647 w 606"/>
              <a:gd name="T97" fmla="*/ 2147483647 h 70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06"/>
              <a:gd name="T148" fmla="*/ 0 h 704"/>
              <a:gd name="T149" fmla="*/ 606 w 606"/>
              <a:gd name="T150" fmla="*/ 704 h 70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06" h="704">
                <a:moveTo>
                  <a:pt x="589" y="72"/>
                </a:moveTo>
                <a:lnTo>
                  <a:pt x="606" y="24"/>
                </a:lnTo>
                <a:lnTo>
                  <a:pt x="581" y="0"/>
                </a:lnTo>
                <a:lnTo>
                  <a:pt x="556" y="0"/>
                </a:lnTo>
                <a:lnTo>
                  <a:pt x="564" y="40"/>
                </a:lnTo>
                <a:lnTo>
                  <a:pt x="530" y="56"/>
                </a:lnTo>
                <a:lnTo>
                  <a:pt x="471" y="72"/>
                </a:lnTo>
                <a:lnTo>
                  <a:pt x="446" y="72"/>
                </a:lnTo>
                <a:lnTo>
                  <a:pt x="412" y="72"/>
                </a:lnTo>
                <a:lnTo>
                  <a:pt x="379" y="56"/>
                </a:lnTo>
                <a:lnTo>
                  <a:pt x="328" y="88"/>
                </a:lnTo>
                <a:lnTo>
                  <a:pt x="286" y="104"/>
                </a:lnTo>
                <a:lnTo>
                  <a:pt x="244" y="104"/>
                </a:lnTo>
                <a:lnTo>
                  <a:pt x="236" y="136"/>
                </a:lnTo>
                <a:lnTo>
                  <a:pt x="168" y="144"/>
                </a:lnTo>
                <a:lnTo>
                  <a:pt x="134" y="184"/>
                </a:lnTo>
                <a:lnTo>
                  <a:pt x="109" y="184"/>
                </a:lnTo>
                <a:lnTo>
                  <a:pt x="75" y="200"/>
                </a:lnTo>
                <a:lnTo>
                  <a:pt x="67" y="200"/>
                </a:lnTo>
                <a:lnTo>
                  <a:pt x="75" y="232"/>
                </a:lnTo>
                <a:lnTo>
                  <a:pt x="50" y="248"/>
                </a:lnTo>
                <a:lnTo>
                  <a:pt x="50" y="288"/>
                </a:lnTo>
                <a:lnTo>
                  <a:pt x="16" y="304"/>
                </a:lnTo>
                <a:lnTo>
                  <a:pt x="16" y="344"/>
                </a:lnTo>
                <a:lnTo>
                  <a:pt x="0" y="352"/>
                </a:lnTo>
                <a:lnTo>
                  <a:pt x="33" y="392"/>
                </a:lnTo>
                <a:lnTo>
                  <a:pt x="75" y="424"/>
                </a:lnTo>
                <a:lnTo>
                  <a:pt x="59" y="464"/>
                </a:lnTo>
                <a:lnTo>
                  <a:pt x="92" y="464"/>
                </a:lnTo>
                <a:lnTo>
                  <a:pt x="118" y="480"/>
                </a:lnTo>
                <a:lnTo>
                  <a:pt x="202" y="480"/>
                </a:lnTo>
                <a:lnTo>
                  <a:pt x="286" y="472"/>
                </a:lnTo>
                <a:lnTo>
                  <a:pt x="362" y="480"/>
                </a:lnTo>
                <a:lnTo>
                  <a:pt x="337" y="496"/>
                </a:lnTo>
                <a:lnTo>
                  <a:pt x="328" y="512"/>
                </a:lnTo>
                <a:lnTo>
                  <a:pt x="294" y="512"/>
                </a:lnTo>
                <a:lnTo>
                  <a:pt x="261" y="504"/>
                </a:lnTo>
                <a:lnTo>
                  <a:pt x="210" y="488"/>
                </a:lnTo>
                <a:lnTo>
                  <a:pt x="185" y="504"/>
                </a:lnTo>
                <a:lnTo>
                  <a:pt x="160" y="512"/>
                </a:lnTo>
                <a:lnTo>
                  <a:pt x="134" y="552"/>
                </a:lnTo>
                <a:lnTo>
                  <a:pt x="160" y="568"/>
                </a:lnTo>
                <a:lnTo>
                  <a:pt x="185" y="584"/>
                </a:lnTo>
                <a:lnTo>
                  <a:pt x="202" y="592"/>
                </a:lnTo>
                <a:lnTo>
                  <a:pt x="210" y="624"/>
                </a:lnTo>
                <a:lnTo>
                  <a:pt x="236" y="672"/>
                </a:lnTo>
                <a:lnTo>
                  <a:pt x="252" y="648"/>
                </a:lnTo>
                <a:lnTo>
                  <a:pt x="278" y="656"/>
                </a:lnTo>
                <a:lnTo>
                  <a:pt x="311" y="704"/>
                </a:lnTo>
                <a:lnTo>
                  <a:pt x="337" y="656"/>
                </a:lnTo>
                <a:lnTo>
                  <a:pt x="396" y="688"/>
                </a:lnTo>
                <a:lnTo>
                  <a:pt x="328" y="568"/>
                </a:lnTo>
                <a:lnTo>
                  <a:pt x="353" y="576"/>
                </a:lnTo>
                <a:lnTo>
                  <a:pt x="370" y="584"/>
                </a:lnTo>
                <a:lnTo>
                  <a:pt x="370" y="600"/>
                </a:lnTo>
                <a:lnTo>
                  <a:pt x="387" y="576"/>
                </a:lnTo>
                <a:lnTo>
                  <a:pt x="412" y="560"/>
                </a:lnTo>
                <a:lnTo>
                  <a:pt x="353" y="528"/>
                </a:lnTo>
                <a:lnTo>
                  <a:pt x="404" y="512"/>
                </a:lnTo>
                <a:lnTo>
                  <a:pt x="455" y="528"/>
                </a:lnTo>
                <a:lnTo>
                  <a:pt x="446" y="488"/>
                </a:lnTo>
                <a:lnTo>
                  <a:pt x="438" y="464"/>
                </a:lnTo>
                <a:lnTo>
                  <a:pt x="412" y="448"/>
                </a:lnTo>
                <a:lnTo>
                  <a:pt x="438" y="448"/>
                </a:lnTo>
                <a:lnTo>
                  <a:pt x="455" y="464"/>
                </a:lnTo>
                <a:lnTo>
                  <a:pt x="480" y="480"/>
                </a:lnTo>
                <a:lnTo>
                  <a:pt x="514" y="472"/>
                </a:lnTo>
                <a:lnTo>
                  <a:pt x="463" y="440"/>
                </a:lnTo>
                <a:lnTo>
                  <a:pt x="421" y="408"/>
                </a:lnTo>
                <a:lnTo>
                  <a:pt x="353" y="384"/>
                </a:lnTo>
                <a:lnTo>
                  <a:pt x="337" y="384"/>
                </a:lnTo>
                <a:lnTo>
                  <a:pt x="337" y="400"/>
                </a:lnTo>
                <a:lnTo>
                  <a:pt x="345" y="416"/>
                </a:lnTo>
                <a:lnTo>
                  <a:pt x="311" y="408"/>
                </a:lnTo>
                <a:lnTo>
                  <a:pt x="294" y="400"/>
                </a:lnTo>
                <a:lnTo>
                  <a:pt x="294" y="376"/>
                </a:lnTo>
                <a:lnTo>
                  <a:pt x="294" y="352"/>
                </a:lnTo>
                <a:lnTo>
                  <a:pt x="337" y="360"/>
                </a:lnTo>
                <a:lnTo>
                  <a:pt x="337" y="336"/>
                </a:lnTo>
                <a:lnTo>
                  <a:pt x="320" y="320"/>
                </a:lnTo>
                <a:lnTo>
                  <a:pt x="269" y="288"/>
                </a:lnTo>
                <a:lnTo>
                  <a:pt x="236" y="240"/>
                </a:lnTo>
                <a:lnTo>
                  <a:pt x="244" y="224"/>
                </a:lnTo>
                <a:lnTo>
                  <a:pt x="261" y="200"/>
                </a:lnTo>
                <a:lnTo>
                  <a:pt x="269" y="224"/>
                </a:lnTo>
                <a:lnTo>
                  <a:pt x="294" y="232"/>
                </a:lnTo>
                <a:lnTo>
                  <a:pt x="320" y="240"/>
                </a:lnTo>
                <a:lnTo>
                  <a:pt x="337" y="264"/>
                </a:lnTo>
                <a:lnTo>
                  <a:pt x="337" y="232"/>
                </a:lnTo>
                <a:lnTo>
                  <a:pt x="362" y="208"/>
                </a:lnTo>
                <a:lnTo>
                  <a:pt x="370" y="160"/>
                </a:lnTo>
                <a:lnTo>
                  <a:pt x="387" y="144"/>
                </a:lnTo>
                <a:lnTo>
                  <a:pt x="412" y="136"/>
                </a:lnTo>
                <a:lnTo>
                  <a:pt x="497" y="112"/>
                </a:lnTo>
                <a:lnTo>
                  <a:pt x="539" y="112"/>
                </a:lnTo>
                <a:lnTo>
                  <a:pt x="564" y="112"/>
                </a:lnTo>
                <a:lnTo>
                  <a:pt x="573" y="128"/>
                </a:lnTo>
                <a:lnTo>
                  <a:pt x="598" y="96"/>
                </a:lnTo>
                <a:lnTo>
                  <a:pt x="589" y="7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13375" name="Freeform 69"/>
          <p:cNvSpPr>
            <a:spLocks noChangeAspect="1"/>
          </p:cNvSpPr>
          <p:nvPr/>
        </p:nvSpPr>
        <p:spPr bwMode="auto">
          <a:xfrm>
            <a:off x="7618413" y="5262563"/>
            <a:ext cx="287337" cy="484187"/>
          </a:xfrm>
          <a:custGeom>
            <a:avLst/>
            <a:gdLst>
              <a:gd name="T0" fmla="*/ 2147483647 w 210"/>
              <a:gd name="T1" fmla="*/ 2147483647 h 352"/>
              <a:gd name="T2" fmla="*/ 2147483647 w 210"/>
              <a:gd name="T3" fmla="*/ 2147483647 h 352"/>
              <a:gd name="T4" fmla="*/ 2147483647 w 210"/>
              <a:gd name="T5" fmla="*/ 2147483647 h 352"/>
              <a:gd name="T6" fmla="*/ 2147483647 w 210"/>
              <a:gd name="T7" fmla="*/ 2147483647 h 352"/>
              <a:gd name="T8" fmla="*/ 2147483647 w 210"/>
              <a:gd name="T9" fmla="*/ 2147483647 h 352"/>
              <a:gd name="T10" fmla="*/ 2147483647 w 210"/>
              <a:gd name="T11" fmla="*/ 2147483647 h 352"/>
              <a:gd name="T12" fmla="*/ 2147483647 w 210"/>
              <a:gd name="T13" fmla="*/ 2147483647 h 352"/>
              <a:gd name="T14" fmla="*/ 2147483647 w 210"/>
              <a:gd name="T15" fmla="*/ 2147483647 h 352"/>
              <a:gd name="T16" fmla="*/ 2147483647 w 210"/>
              <a:gd name="T17" fmla="*/ 2147483647 h 352"/>
              <a:gd name="T18" fmla="*/ 2147483647 w 210"/>
              <a:gd name="T19" fmla="*/ 2147483647 h 352"/>
              <a:gd name="T20" fmla="*/ 2147483647 w 210"/>
              <a:gd name="T21" fmla="*/ 2147483647 h 352"/>
              <a:gd name="T22" fmla="*/ 2147483647 w 210"/>
              <a:gd name="T23" fmla="*/ 2147483647 h 352"/>
              <a:gd name="T24" fmla="*/ 2147483647 w 210"/>
              <a:gd name="T25" fmla="*/ 2147483647 h 352"/>
              <a:gd name="T26" fmla="*/ 2147483647 w 210"/>
              <a:gd name="T27" fmla="*/ 0 h 352"/>
              <a:gd name="T28" fmla="*/ 0 w 210"/>
              <a:gd name="T29" fmla="*/ 2147483647 h 352"/>
              <a:gd name="T30" fmla="*/ 0 w 210"/>
              <a:gd name="T31" fmla="*/ 2147483647 h 352"/>
              <a:gd name="T32" fmla="*/ 2147483647 w 210"/>
              <a:gd name="T33" fmla="*/ 2147483647 h 352"/>
              <a:gd name="T34" fmla="*/ 2147483647 w 210"/>
              <a:gd name="T35" fmla="*/ 2147483647 h 352"/>
              <a:gd name="T36" fmla="*/ 2147483647 w 210"/>
              <a:gd name="T37" fmla="*/ 2147483647 h 352"/>
              <a:gd name="T38" fmla="*/ 2147483647 w 210"/>
              <a:gd name="T39" fmla="*/ 2147483647 h 352"/>
              <a:gd name="T40" fmla="*/ 2147483647 w 210"/>
              <a:gd name="T41" fmla="*/ 2147483647 h 352"/>
              <a:gd name="T42" fmla="*/ 2147483647 w 210"/>
              <a:gd name="T43" fmla="*/ 2147483647 h 352"/>
              <a:gd name="T44" fmla="*/ 2147483647 w 210"/>
              <a:gd name="T45" fmla="*/ 2147483647 h 352"/>
              <a:gd name="T46" fmla="*/ 2147483647 w 210"/>
              <a:gd name="T47" fmla="*/ 2147483647 h 352"/>
              <a:gd name="T48" fmla="*/ 2147483647 w 210"/>
              <a:gd name="T49" fmla="*/ 2147483647 h 352"/>
              <a:gd name="T50" fmla="*/ 2147483647 w 210"/>
              <a:gd name="T51" fmla="*/ 2147483647 h 35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10"/>
              <a:gd name="T79" fmla="*/ 0 h 352"/>
              <a:gd name="T80" fmla="*/ 210 w 210"/>
              <a:gd name="T81" fmla="*/ 352 h 35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10" h="352">
                <a:moveTo>
                  <a:pt x="151" y="304"/>
                </a:moveTo>
                <a:lnTo>
                  <a:pt x="185" y="288"/>
                </a:lnTo>
                <a:lnTo>
                  <a:pt x="185" y="248"/>
                </a:lnTo>
                <a:lnTo>
                  <a:pt x="210" y="232"/>
                </a:lnTo>
                <a:lnTo>
                  <a:pt x="194" y="192"/>
                </a:lnTo>
                <a:lnTo>
                  <a:pt x="168" y="184"/>
                </a:lnTo>
                <a:lnTo>
                  <a:pt x="143" y="152"/>
                </a:lnTo>
                <a:lnTo>
                  <a:pt x="135" y="96"/>
                </a:lnTo>
                <a:lnTo>
                  <a:pt x="135" y="72"/>
                </a:lnTo>
                <a:lnTo>
                  <a:pt x="101" y="32"/>
                </a:lnTo>
                <a:lnTo>
                  <a:pt x="84" y="16"/>
                </a:lnTo>
                <a:lnTo>
                  <a:pt x="59" y="16"/>
                </a:lnTo>
                <a:lnTo>
                  <a:pt x="25" y="0"/>
                </a:lnTo>
                <a:lnTo>
                  <a:pt x="0" y="72"/>
                </a:lnTo>
                <a:lnTo>
                  <a:pt x="0" y="80"/>
                </a:lnTo>
                <a:lnTo>
                  <a:pt x="17" y="88"/>
                </a:lnTo>
                <a:lnTo>
                  <a:pt x="33" y="104"/>
                </a:lnTo>
                <a:lnTo>
                  <a:pt x="33" y="120"/>
                </a:lnTo>
                <a:lnTo>
                  <a:pt x="33" y="160"/>
                </a:lnTo>
                <a:lnTo>
                  <a:pt x="42" y="248"/>
                </a:lnTo>
                <a:lnTo>
                  <a:pt x="67" y="288"/>
                </a:lnTo>
                <a:lnTo>
                  <a:pt x="109" y="320"/>
                </a:lnTo>
                <a:lnTo>
                  <a:pt x="135" y="352"/>
                </a:lnTo>
                <a:lnTo>
                  <a:pt x="151" y="344"/>
                </a:lnTo>
                <a:lnTo>
                  <a:pt x="151" y="304"/>
                </a:lnTo>
                <a:close/>
              </a:path>
            </a:pathLst>
          </a:custGeom>
          <a:solidFill>
            <a:srgbClr val="99CCFF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76" name="Freeform 70"/>
          <p:cNvSpPr>
            <a:spLocks noChangeAspect="1"/>
          </p:cNvSpPr>
          <p:nvPr/>
        </p:nvSpPr>
        <p:spPr bwMode="auto">
          <a:xfrm>
            <a:off x="7802563" y="5262563"/>
            <a:ext cx="831850" cy="966787"/>
          </a:xfrm>
          <a:custGeom>
            <a:avLst/>
            <a:gdLst>
              <a:gd name="T0" fmla="*/ 2147483647 w 606"/>
              <a:gd name="T1" fmla="*/ 2147483647 h 704"/>
              <a:gd name="T2" fmla="*/ 2147483647 w 606"/>
              <a:gd name="T3" fmla="*/ 0 h 704"/>
              <a:gd name="T4" fmla="*/ 2147483647 w 606"/>
              <a:gd name="T5" fmla="*/ 2147483647 h 704"/>
              <a:gd name="T6" fmla="*/ 2147483647 w 606"/>
              <a:gd name="T7" fmla="*/ 2147483647 h 704"/>
              <a:gd name="T8" fmla="*/ 2147483647 w 606"/>
              <a:gd name="T9" fmla="*/ 2147483647 h 704"/>
              <a:gd name="T10" fmla="*/ 2147483647 w 606"/>
              <a:gd name="T11" fmla="*/ 2147483647 h 704"/>
              <a:gd name="T12" fmla="*/ 2147483647 w 606"/>
              <a:gd name="T13" fmla="*/ 2147483647 h 704"/>
              <a:gd name="T14" fmla="*/ 2147483647 w 606"/>
              <a:gd name="T15" fmla="*/ 2147483647 h 704"/>
              <a:gd name="T16" fmla="*/ 2147483647 w 606"/>
              <a:gd name="T17" fmla="*/ 2147483647 h 704"/>
              <a:gd name="T18" fmla="*/ 2147483647 w 606"/>
              <a:gd name="T19" fmla="*/ 2147483647 h 704"/>
              <a:gd name="T20" fmla="*/ 2147483647 w 606"/>
              <a:gd name="T21" fmla="*/ 2147483647 h 704"/>
              <a:gd name="T22" fmla="*/ 2147483647 w 606"/>
              <a:gd name="T23" fmla="*/ 2147483647 h 704"/>
              <a:gd name="T24" fmla="*/ 2147483647 w 606"/>
              <a:gd name="T25" fmla="*/ 2147483647 h 704"/>
              <a:gd name="T26" fmla="*/ 2147483647 w 606"/>
              <a:gd name="T27" fmla="*/ 2147483647 h 704"/>
              <a:gd name="T28" fmla="*/ 2147483647 w 606"/>
              <a:gd name="T29" fmla="*/ 2147483647 h 704"/>
              <a:gd name="T30" fmla="*/ 2147483647 w 606"/>
              <a:gd name="T31" fmla="*/ 2147483647 h 704"/>
              <a:gd name="T32" fmla="*/ 2147483647 w 606"/>
              <a:gd name="T33" fmla="*/ 2147483647 h 704"/>
              <a:gd name="T34" fmla="*/ 2147483647 w 606"/>
              <a:gd name="T35" fmla="*/ 2147483647 h 704"/>
              <a:gd name="T36" fmla="*/ 2147483647 w 606"/>
              <a:gd name="T37" fmla="*/ 2147483647 h 704"/>
              <a:gd name="T38" fmla="*/ 2147483647 w 606"/>
              <a:gd name="T39" fmla="*/ 2147483647 h 704"/>
              <a:gd name="T40" fmla="*/ 2147483647 w 606"/>
              <a:gd name="T41" fmla="*/ 2147483647 h 704"/>
              <a:gd name="T42" fmla="*/ 2147483647 w 606"/>
              <a:gd name="T43" fmla="*/ 2147483647 h 704"/>
              <a:gd name="T44" fmla="*/ 2147483647 w 606"/>
              <a:gd name="T45" fmla="*/ 2147483647 h 704"/>
              <a:gd name="T46" fmla="*/ 2147483647 w 606"/>
              <a:gd name="T47" fmla="*/ 2147483647 h 704"/>
              <a:gd name="T48" fmla="*/ 2147483647 w 606"/>
              <a:gd name="T49" fmla="*/ 2147483647 h 704"/>
              <a:gd name="T50" fmla="*/ 2147483647 w 606"/>
              <a:gd name="T51" fmla="*/ 2147483647 h 704"/>
              <a:gd name="T52" fmla="*/ 2147483647 w 606"/>
              <a:gd name="T53" fmla="*/ 2147483647 h 704"/>
              <a:gd name="T54" fmla="*/ 2147483647 w 606"/>
              <a:gd name="T55" fmla="*/ 2147483647 h 704"/>
              <a:gd name="T56" fmla="*/ 2147483647 w 606"/>
              <a:gd name="T57" fmla="*/ 2147483647 h 704"/>
              <a:gd name="T58" fmla="*/ 2147483647 w 606"/>
              <a:gd name="T59" fmla="*/ 2147483647 h 704"/>
              <a:gd name="T60" fmla="*/ 2147483647 w 606"/>
              <a:gd name="T61" fmla="*/ 2147483647 h 704"/>
              <a:gd name="T62" fmla="*/ 2147483647 w 606"/>
              <a:gd name="T63" fmla="*/ 2147483647 h 704"/>
              <a:gd name="T64" fmla="*/ 2147483647 w 606"/>
              <a:gd name="T65" fmla="*/ 2147483647 h 704"/>
              <a:gd name="T66" fmla="*/ 2147483647 w 606"/>
              <a:gd name="T67" fmla="*/ 2147483647 h 704"/>
              <a:gd name="T68" fmla="*/ 2147483647 w 606"/>
              <a:gd name="T69" fmla="*/ 2147483647 h 704"/>
              <a:gd name="T70" fmla="*/ 2147483647 w 606"/>
              <a:gd name="T71" fmla="*/ 2147483647 h 704"/>
              <a:gd name="T72" fmla="*/ 2147483647 w 606"/>
              <a:gd name="T73" fmla="*/ 2147483647 h 704"/>
              <a:gd name="T74" fmla="*/ 2147483647 w 606"/>
              <a:gd name="T75" fmla="*/ 2147483647 h 704"/>
              <a:gd name="T76" fmla="*/ 2147483647 w 606"/>
              <a:gd name="T77" fmla="*/ 2147483647 h 704"/>
              <a:gd name="T78" fmla="*/ 2147483647 w 606"/>
              <a:gd name="T79" fmla="*/ 2147483647 h 704"/>
              <a:gd name="T80" fmla="*/ 2147483647 w 606"/>
              <a:gd name="T81" fmla="*/ 2147483647 h 704"/>
              <a:gd name="T82" fmla="*/ 2147483647 w 606"/>
              <a:gd name="T83" fmla="*/ 2147483647 h 704"/>
              <a:gd name="T84" fmla="*/ 2147483647 w 606"/>
              <a:gd name="T85" fmla="*/ 2147483647 h 704"/>
              <a:gd name="T86" fmla="*/ 2147483647 w 606"/>
              <a:gd name="T87" fmla="*/ 2147483647 h 704"/>
              <a:gd name="T88" fmla="*/ 2147483647 w 606"/>
              <a:gd name="T89" fmla="*/ 2147483647 h 704"/>
              <a:gd name="T90" fmla="*/ 2147483647 w 606"/>
              <a:gd name="T91" fmla="*/ 2147483647 h 704"/>
              <a:gd name="T92" fmla="*/ 2147483647 w 606"/>
              <a:gd name="T93" fmla="*/ 2147483647 h 704"/>
              <a:gd name="T94" fmla="*/ 2147483647 w 606"/>
              <a:gd name="T95" fmla="*/ 2147483647 h 704"/>
              <a:gd name="T96" fmla="*/ 2147483647 w 606"/>
              <a:gd name="T97" fmla="*/ 2147483647 h 70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06"/>
              <a:gd name="T148" fmla="*/ 0 h 704"/>
              <a:gd name="T149" fmla="*/ 606 w 606"/>
              <a:gd name="T150" fmla="*/ 704 h 70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06" h="704">
                <a:moveTo>
                  <a:pt x="589" y="72"/>
                </a:moveTo>
                <a:lnTo>
                  <a:pt x="606" y="24"/>
                </a:lnTo>
                <a:lnTo>
                  <a:pt x="581" y="0"/>
                </a:lnTo>
                <a:lnTo>
                  <a:pt x="556" y="0"/>
                </a:lnTo>
                <a:lnTo>
                  <a:pt x="564" y="40"/>
                </a:lnTo>
                <a:lnTo>
                  <a:pt x="530" y="56"/>
                </a:lnTo>
                <a:lnTo>
                  <a:pt x="471" y="72"/>
                </a:lnTo>
                <a:lnTo>
                  <a:pt x="446" y="72"/>
                </a:lnTo>
                <a:lnTo>
                  <a:pt x="412" y="72"/>
                </a:lnTo>
                <a:lnTo>
                  <a:pt x="379" y="56"/>
                </a:lnTo>
                <a:lnTo>
                  <a:pt x="328" y="88"/>
                </a:lnTo>
                <a:lnTo>
                  <a:pt x="286" y="104"/>
                </a:lnTo>
                <a:lnTo>
                  <a:pt x="244" y="104"/>
                </a:lnTo>
                <a:lnTo>
                  <a:pt x="236" y="136"/>
                </a:lnTo>
                <a:lnTo>
                  <a:pt x="168" y="144"/>
                </a:lnTo>
                <a:lnTo>
                  <a:pt x="134" y="184"/>
                </a:lnTo>
                <a:lnTo>
                  <a:pt x="109" y="184"/>
                </a:lnTo>
                <a:lnTo>
                  <a:pt x="75" y="200"/>
                </a:lnTo>
                <a:lnTo>
                  <a:pt x="67" y="200"/>
                </a:lnTo>
                <a:lnTo>
                  <a:pt x="75" y="232"/>
                </a:lnTo>
                <a:lnTo>
                  <a:pt x="50" y="248"/>
                </a:lnTo>
                <a:lnTo>
                  <a:pt x="50" y="288"/>
                </a:lnTo>
                <a:lnTo>
                  <a:pt x="16" y="304"/>
                </a:lnTo>
                <a:lnTo>
                  <a:pt x="16" y="344"/>
                </a:lnTo>
                <a:lnTo>
                  <a:pt x="0" y="352"/>
                </a:lnTo>
                <a:lnTo>
                  <a:pt x="33" y="392"/>
                </a:lnTo>
                <a:lnTo>
                  <a:pt x="75" y="424"/>
                </a:lnTo>
                <a:lnTo>
                  <a:pt x="59" y="464"/>
                </a:lnTo>
                <a:lnTo>
                  <a:pt x="92" y="464"/>
                </a:lnTo>
                <a:lnTo>
                  <a:pt x="118" y="480"/>
                </a:lnTo>
                <a:lnTo>
                  <a:pt x="202" y="480"/>
                </a:lnTo>
                <a:lnTo>
                  <a:pt x="286" y="472"/>
                </a:lnTo>
                <a:lnTo>
                  <a:pt x="362" y="480"/>
                </a:lnTo>
                <a:lnTo>
                  <a:pt x="337" y="496"/>
                </a:lnTo>
                <a:lnTo>
                  <a:pt x="328" y="512"/>
                </a:lnTo>
                <a:lnTo>
                  <a:pt x="294" y="512"/>
                </a:lnTo>
                <a:lnTo>
                  <a:pt x="261" y="504"/>
                </a:lnTo>
                <a:lnTo>
                  <a:pt x="210" y="488"/>
                </a:lnTo>
                <a:lnTo>
                  <a:pt x="185" y="504"/>
                </a:lnTo>
                <a:lnTo>
                  <a:pt x="160" y="512"/>
                </a:lnTo>
                <a:lnTo>
                  <a:pt x="134" y="552"/>
                </a:lnTo>
                <a:lnTo>
                  <a:pt x="160" y="568"/>
                </a:lnTo>
                <a:lnTo>
                  <a:pt x="185" y="584"/>
                </a:lnTo>
                <a:lnTo>
                  <a:pt x="202" y="592"/>
                </a:lnTo>
                <a:lnTo>
                  <a:pt x="210" y="624"/>
                </a:lnTo>
                <a:lnTo>
                  <a:pt x="236" y="672"/>
                </a:lnTo>
                <a:lnTo>
                  <a:pt x="252" y="648"/>
                </a:lnTo>
                <a:lnTo>
                  <a:pt x="278" y="656"/>
                </a:lnTo>
                <a:lnTo>
                  <a:pt x="311" y="704"/>
                </a:lnTo>
                <a:lnTo>
                  <a:pt x="337" y="656"/>
                </a:lnTo>
                <a:lnTo>
                  <a:pt x="396" y="688"/>
                </a:lnTo>
                <a:lnTo>
                  <a:pt x="328" y="568"/>
                </a:lnTo>
                <a:lnTo>
                  <a:pt x="353" y="576"/>
                </a:lnTo>
                <a:lnTo>
                  <a:pt x="370" y="584"/>
                </a:lnTo>
                <a:lnTo>
                  <a:pt x="370" y="600"/>
                </a:lnTo>
                <a:lnTo>
                  <a:pt x="387" y="576"/>
                </a:lnTo>
                <a:lnTo>
                  <a:pt x="412" y="560"/>
                </a:lnTo>
                <a:lnTo>
                  <a:pt x="353" y="528"/>
                </a:lnTo>
                <a:lnTo>
                  <a:pt x="404" y="512"/>
                </a:lnTo>
                <a:lnTo>
                  <a:pt x="455" y="528"/>
                </a:lnTo>
                <a:lnTo>
                  <a:pt x="446" y="488"/>
                </a:lnTo>
                <a:lnTo>
                  <a:pt x="438" y="464"/>
                </a:lnTo>
                <a:lnTo>
                  <a:pt x="412" y="448"/>
                </a:lnTo>
                <a:lnTo>
                  <a:pt x="438" y="448"/>
                </a:lnTo>
                <a:lnTo>
                  <a:pt x="455" y="464"/>
                </a:lnTo>
                <a:lnTo>
                  <a:pt x="480" y="480"/>
                </a:lnTo>
                <a:lnTo>
                  <a:pt x="514" y="472"/>
                </a:lnTo>
                <a:lnTo>
                  <a:pt x="463" y="440"/>
                </a:lnTo>
                <a:lnTo>
                  <a:pt x="421" y="408"/>
                </a:lnTo>
                <a:lnTo>
                  <a:pt x="353" y="384"/>
                </a:lnTo>
                <a:lnTo>
                  <a:pt x="337" y="384"/>
                </a:lnTo>
                <a:lnTo>
                  <a:pt x="337" y="400"/>
                </a:lnTo>
                <a:lnTo>
                  <a:pt x="345" y="416"/>
                </a:lnTo>
                <a:lnTo>
                  <a:pt x="311" y="408"/>
                </a:lnTo>
                <a:lnTo>
                  <a:pt x="294" y="400"/>
                </a:lnTo>
                <a:lnTo>
                  <a:pt x="294" y="376"/>
                </a:lnTo>
                <a:lnTo>
                  <a:pt x="294" y="352"/>
                </a:lnTo>
                <a:lnTo>
                  <a:pt x="337" y="360"/>
                </a:lnTo>
                <a:lnTo>
                  <a:pt x="337" y="336"/>
                </a:lnTo>
                <a:lnTo>
                  <a:pt x="320" y="320"/>
                </a:lnTo>
                <a:lnTo>
                  <a:pt x="269" y="288"/>
                </a:lnTo>
                <a:lnTo>
                  <a:pt x="236" y="240"/>
                </a:lnTo>
                <a:lnTo>
                  <a:pt x="244" y="224"/>
                </a:lnTo>
                <a:lnTo>
                  <a:pt x="261" y="200"/>
                </a:lnTo>
                <a:lnTo>
                  <a:pt x="269" y="224"/>
                </a:lnTo>
                <a:lnTo>
                  <a:pt x="294" y="232"/>
                </a:lnTo>
                <a:lnTo>
                  <a:pt x="320" y="240"/>
                </a:lnTo>
                <a:lnTo>
                  <a:pt x="337" y="264"/>
                </a:lnTo>
                <a:lnTo>
                  <a:pt x="337" y="232"/>
                </a:lnTo>
                <a:lnTo>
                  <a:pt x="362" y="208"/>
                </a:lnTo>
                <a:lnTo>
                  <a:pt x="370" y="160"/>
                </a:lnTo>
                <a:lnTo>
                  <a:pt x="387" y="144"/>
                </a:lnTo>
                <a:lnTo>
                  <a:pt x="412" y="136"/>
                </a:lnTo>
                <a:lnTo>
                  <a:pt x="497" y="112"/>
                </a:lnTo>
                <a:lnTo>
                  <a:pt x="539" y="112"/>
                </a:lnTo>
                <a:lnTo>
                  <a:pt x="564" y="112"/>
                </a:lnTo>
                <a:lnTo>
                  <a:pt x="573" y="128"/>
                </a:lnTo>
                <a:lnTo>
                  <a:pt x="598" y="96"/>
                </a:lnTo>
                <a:lnTo>
                  <a:pt x="589" y="72"/>
                </a:lnTo>
                <a:close/>
              </a:path>
            </a:pathLst>
          </a:custGeom>
          <a:solidFill>
            <a:srgbClr val="00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71"/>
          <p:cNvSpPr>
            <a:spLocks noChangeAspect="1"/>
          </p:cNvSpPr>
          <p:nvPr/>
        </p:nvSpPr>
        <p:spPr bwMode="auto">
          <a:xfrm>
            <a:off x="7802563" y="5273675"/>
            <a:ext cx="334962" cy="263525"/>
          </a:xfrm>
          <a:custGeom>
            <a:avLst/>
            <a:gdLst>
              <a:gd name="T0" fmla="*/ 2147483647 w 244"/>
              <a:gd name="T1" fmla="*/ 2147483647 h 192"/>
              <a:gd name="T2" fmla="*/ 2147483647 w 244"/>
              <a:gd name="T3" fmla="*/ 2147483647 h 192"/>
              <a:gd name="T4" fmla="*/ 2147483647 w 244"/>
              <a:gd name="T5" fmla="*/ 0 h 192"/>
              <a:gd name="T6" fmla="*/ 2147483647 w 244"/>
              <a:gd name="T7" fmla="*/ 0 h 192"/>
              <a:gd name="T8" fmla="*/ 2147483647 w 244"/>
              <a:gd name="T9" fmla="*/ 2147483647 h 192"/>
              <a:gd name="T10" fmla="*/ 2147483647 w 244"/>
              <a:gd name="T11" fmla="*/ 2147483647 h 192"/>
              <a:gd name="T12" fmla="*/ 2147483647 w 244"/>
              <a:gd name="T13" fmla="*/ 2147483647 h 192"/>
              <a:gd name="T14" fmla="*/ 2147483647 w 244"/>
              <a:gd name="T15" fmla="*/ 2147483647 h 192"/>
              <a:gd name="T16" fmla="*/ 0 w 244"/>
              <a:gd name="T17" fmla="*/ 2147483647 h 192"/>
              <a:gd name="T18" fmla="*/ 0 w 244"/>
              <a:gd name="T19" fmla="*/ 2147483647 h 192"/>
              <a:gd name="T20" fmla="*/ 2147483647 w 244"/>
              <a:gd name="T21" fmla="*/ 2147483647 h 192"/>
              <a:gd name="T22" fmla="*/ 2147483647 w 244"/>
              <a:gd name="T23" fmla="*/ 2147483647 h 192"/>
              <a:gd name="T24" fmla="*/ 2147483647 w 244"/>
              <a:gd name="T25" fmla="*/ 2147483647 h 192"/>
              <a:gd name="T26" fmla="*/ 2147483647 w 244"/>
              <a:gd name="T27" fmla="*/ 2147483647 h 192"/>
              <a:gd name="T28" fmla="*/ 2147483647 w 244"/>
              <a:gd name="T29" fmla="*/ 2147483647 h 192"/>
              <a:gd name="T30" fmla="*/ 2147483647 w 244"/>
              <a:gd name="T31" fmla="*/ 2147483647 h 192"/>
              <a:gd name="T32" fmla="*/ 2147483647 w 244"/>
              <a:gd name="T33" fmla="*/ 2147483647 h 192"/>
              <a:gd name="T34" fmla="*/ 2147483647 w 244"/>
              <a:gd name="T35" fmla="*/ 2147483647 h 192"/>
              <a:gd name="T36" fmla="*/ 2147483647 w 244"/>
              <a:gd name="T37" fmla="*/ 2147483647 h 192"/>
              <a:gd name="T38" fmla="*/ 2147483647 w 244"/>
              <a:gd name="T39" fmla="*/ 2147483647 h 192"/>
              <a:gd name="T40" fmla="*/ 2147483647 w 244"/>
              <a:gd name="T41" fmla="*/ 2147483647 h 192"/>
              <a:gd name="T42" fmla="*/ 2147483647 w 244"/>
              <a:gd name="T43" fmla="*/ 2147483647 h 19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44"/>
              <a:gd name="T67" fmla="*/ 0 h 192"/>
              <a:gd name="T68" fmla="*/ 244 w 244"/>
              <a:gd name="T69" fmla="*/ 192 h 19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44" h="192">
                <a:moveTo>
                  <a:pt x="227" y="32"/>
                </a:moveTo>
                <a:lnTo>
                  <a:pt x="185" y="16"/>
                </a:lnTo>
                <a:lnTo>
                  <a:pt x="177" y="0"/>
                </a:lnTo>
                <a:lnTo>
                  <a:pt x="134" y="0"/>
                </a:lnTo>
                <a:lnTo>
                  <a:pt x="75" y="24"/>
                </a:lnTo>
                <a:lnTo>
                  <a:pt x="50" y="32"/>
                </a:lnTo>
                <a:lnTo>
                  <a:pt x="25" y="40"/>
                </a:lnTo>
                <a:lnTo>
                  <a:pt x="16" y="72"/>
                </a:lnTo>
                <a:lnTo>
                  <a:pt x="0" y="64"/>
                </a:lnTo>
                <a:lnTo>
                  <a:pt x="0" y="88"/>
                </a:lnTo>
                <a:lnTo>
                  <a:pt x="8" y="144"/>
                </a:lnTo>
                <a:lnTo>
                  <a:pt x="33" y="176"/>
                </a:lnTo>
                <a:lnTo>
                  <a:pt x="59" y="184"/>
                </a:lnTo>
                <a:lnTo>
                  <a:pt x="67" y="192"/>
                </a:lnTo>
                <a:lnTo>
                  <a:pt x="75" y="192"/>
                </a:lnTo>
                <a:lnTo>
                  <a:pt x="109" y="176"/>
                </a:lnTo>
                <a:lnTo>
                  <a:pt x="134" y="176"/>
                </a:lnTo>
                <a:lnTo>
                  <a:pt x="168" y="136"/>
                </a:lnTo>
                <a:lnTo>
                  <a:pt x="236" y="128"/>
                </a:lnTo>
                <a:lnTo>
                  <a:pt x="244" y="104"/>
                </a:lnTo>
                <a:lnTo>
                  <a:pt x="244" y="64"/>
                </a:lnTo>
                <a:lnTo>
                  <a:pt x="227" y="3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68" name="Freeform 72"/>
          <p:cNvSpPr>
            <a:spLocks noChangeAspect="1"/>
          </p:cNvSpPr>
          <p:nvPr/>
        </p:nvSpPr>
        <p:spPr bwMode="auto">
          <a:xfrm>
            <a:off x="7986713" y="4856163"/>
            <a:ext cx="809625" cy="560387"/>
          </a:xfrm>
          <a:custGeom>
            <a:avLst/>
            <a:gdLst>
              <a:gd name="T0" fmla="*/ 2147483647 w 590"/>
              <a:gd name="T1" fmla="*/ 2147483647 h 408"/>
              <a:gd name="T2" fmla="*/ 2147483647 w 590"/>
              <a:gd name="T3" fmla="*/ 2147483647 h 408"/>
              <a:gd name="T4" fmla="*/ 2147483647 w 590"/>
              <a:gd name="T5" fmla="*/ 2147483647 h 408"/>
              <a:gd name="T6" fmla="*/ 2147483647 w 590"/>
              <a:gd name="T7" fmla="*/ 2147483647 h 408"/>
              <a:gd name="T8" fmla="*/ 2147483647 w 590"/>
              <a:gd name="T9" fmla="*/ 2147483647 h 408"/>
              <a:gd name="T10" fmla="*/ 2147483647 w 590"/>
              <a:gd name="T11" fmla="*/ 2147483647 h 408"/>
              <a:gd name="T12" fmla="*/ 2147483647 w 590"/>
              <a:gd name="T13" fmla="*/ 2147483647 h 408"/>
              <a:gd name="T14" fmla="*/ 2147483647 w 590"/>
              <a:gd name="T15" fmla="*/ 2147483647 h 408"/>
              <a:gd name="T16" fmla="*/ 2147483647 w 590"/>
              <a:gd name="T17" fmla="*/ 2147483647 h 408"/>
              <a:gd name="T18" fmla="*/ 2147483647 w 590"/>
              <a:gd name="T19" fmla="*/ 2147483647 h 408"/>
              <a:gd name="T20" fmla="*/ 2147483647 w 590"/>
              <a:gd name="T21" fmla="*/ 2147483647 h 408"/>
              <a:gd name="T22" fmla="*/ 2147483647 w 590"/>
              <a:gd name="T23" fmla="*/ 2147483647 h 408"/>
              <a:gd name="T24" fmla="*/ 2147483647 w 590"/>
              <a:gd name="T25" fmla="*/ 2147483647 h 408"/>
              <a:gd name="T26" fmla="*/ 2147483647 w 590"/>
              <a:gd name="T27" fmla="*/ 2147483647 h 408"/>
              <a:gd name="T28" fmla="*/ 2147483647 w 590"/>
              <a:gd name="T29" fmla="*/ 2147483647 h 408"/>
              <a:gd name="T30" fmla="*/ 2147483647 w 590"/>
              <a:gd name="T31" fmla="*/ 0 h 408"/>
              <a:gd name="T32" fmla="*/ 2147483647 w 590"/>
              <a:gd name="T33" fmla="*/ 2147483647 h 408"/>
              <a:gd name="T34" fmla="*/ 2147483647 w 590"/>
              <a:gd name="T35" fmla="*/ 0 h 408"/>
              <a:gd name="T36" fmla="*/ 2147483647 w 590"/>
              <a:gd name="T37" fmla="*/ 2147483647 h 408"/>
              <a:gd name="T38" fmla="*/ 2147483647 w 590"/>
              <a:gd name="T39" fmla="*/ 2147483647 h 408"/>
              <a:gd name="T40" fmla="*/ 2147483647 w 590"/>
              <a:gd name="T41" fmla="*/ 2147483647 h 408"/>
              <a:gd name="T42" fmla="*/ 2147483647 w 590"/>
              <a:gd name="T43" fmla="*/ 2147483647 h 408"/>
              <a:gd name="T44" fmla="*/ 2147483647 w 590"/>
              <a:gd name="T45" fmla="*/ 2147483647 h 408"/>
              <a:gd name="T46" fmla="*/ 2147483647 w 590"/>
              <a:gd name="T47" fmla="*/ 2147483647 h 408"/>
              <a:gd name="T48" fmla="*/ 2147483647 w 590"/>
              <a:gd name="T49" fmla="*/ 2147483647 h 408"/>
              <a:gd name="T50" fmla="*/ 2147483647 w 590"/>
              <a:gd name="T51" fmla="*/ 2147483647 h 408"/>
              <a:gd name="T52" fmla="*/ 2147483647 w 590"/>
              <a:gd name="T53" fmla="*/ 2147483647 h 408"/>
              <a:gd name="T54" fmla="*/ 2147483647 w 590"/>
              <a:gd name="T55" fmla="*/ 2147483647 h 408"/>
              <a:gd name="T56" fmla="*/ 2147483647 w 590"/>
              <a:gd name="T57" fmla="*/ 2147483647 h 408"/>
              <a:gd name="T58" fmla="*/ 0 w 590"/>
              <a:gd name="T59" fmla="*/ 2147483647 h 408"/>
              <a:gd name="T60" fmla="*/ 2147483647 w 590"/>
              <a:gd name="T61" fmla="*/ 2147483647 h 408"/>
              <a:gd name="T62" fmla="*/ 2147483647 w 590"/>
              <a:gd name="T63" fmla="*/ 2147483647 h 408"/>
              <a:gd name="T64" fmla="*/ 2147483647 w 590"/>
              <a:gd name="T65" fmla="*/ 2147483647 h 408"/>
              <a:gd name="T66" fmla="*/ 2147483647 w 590"/>
              <a:gd name="T67" fmla="*/ 2147483647 h 408"/>
              <a:gd name="T68" fmla="*/ 2147483647 w 590"/>
              <a:gd name="T69" fmla="*/ 2147483647 h 408"/>
              <a:gd name="T70" fmla="*/ 2147483647 w 590"/>
              <a:gd name="T71" fmla="*/ 2147483647 h 408"/>
              <a:gd name="T72" fmla="*/ 2147483647 w 590"/>
              <a:gd name="T73" fmla="*/ 2147483647 h 408"/>
              <a:gd name="T74" fmla="*/ 2147483647 w 590"/>
              <a:gd name="T75" fmla="*/ 2147483647 h 408"/>
              <a:gd name="T76" fmla="*/ 2147483647 w 590"/>
              <a:gd name="T77" fmla="*/ 2147483647 h 408"/>
              <a:gd name="T78" fmla="*/ 2147483647 w 590"/>
              <a:gd name="T79" fmla="*/ 2147483647 h 408"/>
              <a:gd name="T80" fmla="*/ 2147483647 w 590"/>
              <a:gd name="T81" fmla="*/ 2147483647 h 408"/>
              <a:gd name="T82" fmla="*/ 2147483647 w 590"/>
              <a:gd name="T83" fmla="*/ 2147483647 h 408"/>
              <a:gd name="T84" fmla="*/ 2147483647 w 590"/>
              <a:gd name="T85" fmla="*/ 2147483647 h 408"/>
              <a:gd name="T86" fmla="*/ 2147483647 w 590"/>
              <a:gd name="T87" fmla="*/ 2147483647 h 408"/>
              <a:gd name="T88" fmla="*/ 2147483647 w 590"/>
              <a:gd name="T89" fmla="*/ 2147483647 h 408"/>
              <a:gd name="T90" fmla="*/ 2147483647 w 590"/>
              <a:gd name="T91" fmla="*/ 2147483647 h 408"/>
              <a:gd name="T92" fmla="*/ 2147483647 w 590"/>
              <a:gd name="T93" fmla="*/ 2147483647 h 408"/>
              <a:gd name="T94" fmla="*/ 2147483647 w 590"/>
              <a:gd name="T95" fmla="*/ 2147483647 h 408"/>
              <a:gd name="T96" fmla="*/ 2147483647 w 590"/>
              <a:gd name="T97" fmla="*/ 2147483647 h 408"/>
              <a:gd name="T98" fmla="*/ 2147483647 w 590"/>
              <a:gd name="T99" fmla="*/ 2147483647 h 408"/>
              <a:gd name="T100" fmla="*/ 2147483647 w 590"/>
              <a:gd name="T101" fmla="*/ 2147483647 h 408"/>
              <a:gd name="T102" fmla="*/ 2147483647 w 590"/>
              <a:gd name="T103" fmla="*/ 2147483647 h 408"/>
              <a:gd name="T104" fmla="*/ 2147483647 w 590"/>
              <a:gd name="T105" fmla="*/ 2147483647 h 408"/>
              <a:gd name="T106" fmla="*/ 2147483647 w 590"/>
              <a:gd name="T107" fmla="*/ 2147483647 h 408"/>
              <a:gd name="T108" fmla="*/ 2147483647 w 590"/>
              <a:gd name="T109" fmla="*/ 2147483647 h 40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590"/>
              <a:gd name="T166" fmla="*/ 0 h 408"/>
              <a:gd name="T167" fmla="*/ 590 w 590"/>
              <a:gd name="T168" fmla="*/ 408 h 40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590" h="408">
                <a:moveTo>
                  <a:pt x="455" y="256"/>
                </a:moveTo>
                <a:lnTo>
                  <a:pt x="489" y="248"/>
                </a:lnTo>
                <a:lnTo>
                  <a:pt x="514" y="232"/>
                </a:lnTo>
                <a:lnTo>
                  <a:pt x="565" y="240"/>
                </a:lnTo>
                <a:lnTo>
                  <a:pt x="590" y="232"/>
                </a:lnTo>
                <a:lnTo>
                  <a:pt x="565" y="200"/>
                </a:lnTo>
                <a:lnTo>
                  <a:pt x="523" y="176"/>
                </a:lnTo>
                <a:lnTo>
                  <a:pt x="548" y="144"/>
                </a:lnTo>
                <a:lnTo>
                  <a:pt x="548" y="104"/>
                </a:lnTo>
                <a:lnTo>
                  <a:pt x="548" y="72"/>
                </a:lnTo>
                <a:lnTo>
                  <a:pt x="573" y="64"/>
                </a:lnTo>
                <a:lnTo>
                  <a:pt x="582" y="48"/>
                </a:lnTo>
                <a:lnTo>
                  <a:pt x="582" y="32"/>
                </a:lnTo>
                <a:lnTo>
                  <a:pt x="582" y="16"/>
                </a:lnTo>
                <a:lnTo>
                  <a:pt x="531" y="16"/>
                </a:lnTo>
                <a:lnTo>
                  <a:pt x="523" y="0"/>
                </a:lnTo>
                <a:lnTo>
                  <a:pt x="481" y="8"/>
                </a:lnTo>
                <a:lnTo>
                  <a:pt x="455" y="0"/>
                </a:lnTo>
                <a:lnTo>
                  <a:pt x="413" y="8"/>
                </a:lnTo>
                <a:lnTo>
                  <a:pt x="363" y="24"/>
                </a:lnTo>
                <a:lnTo>
                  <a:pt x="321" y="80"/>
                </a:lnTo>
                <a:lnTo>
                  <a:pt x="270" y="88"/>
                </a:lnTo>
                <a:lnTo>
                  <a:pt x="219" y="88"/>
                </a:lnTo>
                <a:lnTo>
                  <a:pt x="194" y="88"/>
                </a:lnTo>
                <a:lnTo>
                  <a:pt x="169" y="112"/>
                </a:lnTo>
                <a:lnTo>
                  <a:pt x="76" y="112"/>
                </a:lnTo>
                <a:lnTo>
                  <a:pt x="43" y="104"/>
                </a:lnTo>
                <a:lnTo>
                  <a:pt x="43" y="80"/>
                </a:lnTo>
                <a:lnTo>
                  <a:pt x="9" y="64"/>
                </a:lnTo>
                <a:lnTo>
                  <a:pt x="0" y="88"/>
                </a:lnTo>
                <a:lnTo>
                  <a:pt x="9" y="120"/>
                </a:lnTo>
                <a:lnTo>
                  <a:pt x="26" y="152"/>
                </a:lnTo>
                <a:lnTo>
                  <a:pt x="68" y="184"/>
                </a:lnTo>
                <a:lnTo>
                  <a:pt x="51" y="224"/>
                </a:lnTo>
                <a:lnTo>
                  <a:pt x="34" y="232"/>
                </a:lnTo>
                <a:lnTo>
                  <a:pt x="34" y="264"/>
                </a:lnTo>
                <a:lnTo>
                  <a:pt x="51" y="272"/>
                </a:lnTo>
                <a:lnTo>
                  <a:pt x="43" y="304"/>
                </a:lnTo>
                <a:lnTo>
                  <a:pt x="51" y="320"/>
                </a:lnTo>
                <a:lnTo>
                  <a:pt x="93" y="336"/>
                </a:lnTo>
                <a:lnTo>
                  <a:pt x="110" y="368"/>
                </a:lnTo>
                <a:lnTo>
                  <a:pt x="110" y="408"/>
                </a:lnTo>
                <a:lnTo>
                  <a:pt x="110" y="400"/>
                </a:lnTo>
                <a:lnTo>
                  <a:pt x="152" y="400"/>
                </a:lnTo>
                <a:lnTo>
                  <a:pt x="194" y="384"/>
                </a:lnTo>
                <a:lnTo>
                  <a:pt x="245" y="352"/>
                </a:lnTo>
                <a:lnTo>
                  <a:pt x="278" y="368"/>
                </a:lnTo>
                <a:lnTo>
                  <a:pt x="312" y="368"/>
                </a:lnTo>
                <a:lnTo>
                  <a:pt x="337" y="368"/>
                </a:lnTo>
                <a:lnTo>
                  <a:pt x="396" y="352"/>
                </a:lnTo>
                <a:lnTo>
                  <a:pt x="430" y="336"/>
                </a:lnTo>
                <a:lnTo>
                  <a:pt x="422" y="296"/>
                </a:lnTo>
                <a:lnTo>
                  <a:pt x="447" y="296"/>
                </a:lnTo>
                <a:lnTo>
                  <a:pt x="455" y="280"/>
                </a:lnTo>
                <a:lnTo>
                  <a:pt x="455" y="25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13379" name="Freeform 73"/>
          <p:cNvSpPr>
            <a:spLocks noChangeAspect="1"/>
          </p:cNvSpPr>
          <p:nvPr/>
        </p:nvSpPr>
        <p:spPr bwMode="auto">
          <a:xfrm>
            <a:off x="7802563" y="5273675"/>
            <a:ext cx="334962" cy="263525"/>
          </a:xfrm>
          <a:custGeom>
            <a:avLst/>
            <a:gdLst>
              <a:gd name="T0" fmla="*/ 2147483647 w 244"/>
              <a:gd name="T1" fmla="*/ 2147483647 h 192"/>
              <a:gd name="T2" fmla="*/ 2147483647 w 244"/>
              <a:gd name="T3" fmla="*/ 2147483647 h 192"/>
              <a:gd name="T4" fmla="*/ 2147483647 w 244"/>
              <a:gd name="T5" fmla="*/ 0 h 192"/>
              <a:gd name="T6" fmla="*/ 2147483647 w 244"/>
              <a:gd name="T7" fmla="*/ 0 h 192"/>
              <a:gd name="T8" fmla="*/ 2147483647 w 244"/>
              <a:gd name="T9" fmla="*/ 0 h 192"/>
              <a:gd name="T10" fmla="*/ 2147483647 w 244"/>
              <a:gd name="T11" fmla="*/ 2147483647 h 192"/>
              <a:gd name="T12" fmla="*/ 2147483647 w 244"/>
              <a:gd name="T13" fmla="*/ 2147483647 h 192"/>
              <a:gd name="T14" fmla="*/ 2147483647 w 244"/>
              <a:gd name="T15" fmla="*/ 2147483647 h 192"/>
              <a:gd name="T16" fmla="*/ 2147483647 w 244"/>
              <a:gd name="T17" fmla="*/ 2147483647 h 192"/>
              <a:gd name="T18" fmla="*/ 0 w 244"/>
              <a:gd name="T19" fmla="*/ 2147483647 h 192"/>
              <a:gd name="T20" fmla="*/ 0 w 244"/>
              <a:gd name="T21" fmla="*/ 2147483647 h 192"/>
              <a:gd name="T22" fmla="*/ 2147483647 w 244"/>
              <a:gd name="T23" fmla="*/ 2147483647 h 192"/>
              <a:gd name="T24" fmla="*/ 2147483647 w 244"/>
              <a:gd name="T25" fmla="*/ 2147483647 h 192"/>
              <a:gd name="T26" fmla="*/ 2147483647 w 244"/>
              <a:gd name="T27" fmla="*/ 2147483647 h 192"/>
              <a:gd name="T28" fmla="*/ 2147483647 w 244"/>
              <a:gd name="T29" fmla="*/ 2147483647 h 192"/>
              <a:gd name="T30" fmla="*/ 2147483647 w 244"/>
              <a:gd name="T31" fmla="*/ 2147483647 h 192"/>
              <a:gd name="T32" fmla="*/ 2147483647 w 244"/>
              <a:gd name="T33" fmla="*/ 2147483647 h 192"/>
              <a:gd name="T34" fmla="*/ 2147483647 w 244"/>
              <a:gd name="T35" fmla="*/ 2147483647 h 192"/>
              <a:gd name="T36" fmla="*/ 2147483647 w 244"/>
              <a:gd name="T37" fmla="*/ 2147483647 h 192"/>
              <a:gd name="T38" fmla="*/ 2147483647 w 244"/>
              <a:gd name="T39" fmla="*/ 2147483647 h 192"/>
              <a:gd name="T40" fmla="*/ 2147483647 w 244"/>
              <a:gd name="T41" fmla="*/ 2147483647 h 192"/>
              <a:gd name="T42" fmla="*/ 2147483647 w 244"/>
              <a:gd name="T43" fmla="*/ 2147483647 h 192"/>
              <a:gd name="T44" fmla="*/ 2147483647 w 244"/>
              <a:gd name="T45" fmla="*/ 2147483647 h 1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44"/>
              <a:gd name="T70" fmla="*/ 0 h 192"/>
              <a:gd name="T71" fmla="*/ 244 w 244"/>
              <a:gd name="T72" fmla="*/ 192 h 19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44" h="192">
                <a:moveTo>
                  <a:pt x="227" y="32"/>
                </a:moveTo>
                <a:lnTo>
                  <a:pt x="185" y="16"/>
                </a:lnTo>
                <a:lnTo>
                  <a:pt x="177" y="0"/>
                </a:lnTo>
                <a:lnTo>
                  <a:pt x="134" y="0"/>
                </a:lnTo>
                <a:lnTo>
                  <a:pt x="75" y="24"/>
                </a:lnTo>
                <a:lnTo>
                  <a:pt x="50" y="32"/>
                </a:lnTo>
                <a:lnTo>
                  <a:pt x="25" y="40"/>
                </a:lnTo>
                <a:lnTo>
                  <a:pt x="16" y="72"/>
                </a:lnTo>
                <a:lnTo>
                  <a:pt x="0" y="64"/>
                </a:lnTo>
                <a:lnTo>
                  <a:pt x="0" y="88"/>
                </a:lnTo>
                <a:lnTo>
                  <a:pt x="8" y="144"/>
                </a:lnTo>
                <a:lnTo>
                  <a:pt x="33" y="176"/>
                </a:lnTo>
                <a:lnTo>
                  <a:pt x="59" y="184"/>
                </a:lnTo>
                <a:lnTo>
                  <a:pt x="67" y="192"/>
                </a:lnTo>
                <a:lnTo>
                  <a:pt x="75" y="192"/>
                </a:lnTo>
                <a:lnTo>
                  <a:pt x="109" y="176"/>
                </a:lnTo>
                <a:lnTo>
                  <a:pt x="134" y="176"/>
                </a:lnTo>
                <a:lnTo>
                  <a:pt x="168" y="136"/>
                </a:lnTo>
                <a:lnTo>
                  <a:pt x="236" y="128"/>
                </a:lnTo>
                <a:lnTo>
                  <a:pt x="244" y="104"/>
                </a:lnTo>
                <a:lnTo>
                  <a:pt x="244" y="64"/>
                </a:lnTo>
                <a:lnTo>
                  <a:pt x="227" y="32"/>
                </a:lnTo>
                <a:close/>
              </a:path>
            </a:pathLst>
          </a:custGeom>
          <a:solidFill>
            <a:srgbClr val="99CCFF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80" name="Freeform 74"/>
          <p:cNvSpPr>
            <a:spLocks noChangeAspect="1"/>
          </p:cNvSpPr>
          <p:nvPr/>
        </p:nvSpPr>
        <p:spPr bwMode="auto">
          <a:xfrm>
            <a:off x="7986713" y="4856163"/>
            <a:ext cx="809625" cy="560387"/>
          </a:xfrm>
          <a:custGeom>
            <a:avLst/>
            <a:gdLst>
              <a:gd name="T0" fmla="*/ 2147483647 w 590"/>
              <a:gd name="T1" fmla="*/ 2147483647 h 408"/>
              <a:gd name="T2" fmla="*/ 2147483647 w 590"/>
              <a:gd name="T3" fmla="*/ 2147483647 h 408"/>
              <a:gd name="T4" fmla="*/ 2147483647 w 590"/>
              <a:gd name="T5" fmla="*/ 2147483647 h 408"/>
              <a:gd name="T6" fmla="*/ 2147483647 w 590"/>
              <a:gd name="T7" fmla="*/ 2147483647 h 408"/>
              <a:gd name="T8" fmla="*/ 2147483647 w 590"/>
              <a:gd name="T9" fmla="*/ 2147483647 h 408"/>
              <a:gd name="T10" fmla="*/ 2147483647 w 590"/>
              <a:gd name="T11" fmla="*/ 2147483647 h 408"/>
              <a:gd name="T12" fmla="*/ 2147483647 w 590"/>
              <a:gd name="T13" fmla="*/ 2147483647 h 408"/>
              <a:gd name="T14" fmla="*/ 2147483647 w 590"/>
              <a:gd name="T15" fmla="*/ 2147483647 h 408"/>
              <a:gd name="T16" fmla="*/ 2147483647 w 590"/>
              <a:gd name="T17" fmla="*/ 2147483647 h 408"/>
              <a:gd name="T18" fmla="*/ 2147483647 w 590"/>
              <a:gd name="T19" fmla="*/ 2147483647 h 408"/>
              <a:gd name="T20" fmla="*/ 2147483647 w 590"/>
              <a:gd name="T21" fmla="*/ 2147483647 h 408"/>
              <a:gd name="T22" fmla="*/ 2147483647 w 590"/>
              <a:gd name="T23" fmla="*/ 2147483647 h 408"/>
              <a:gd name="T24" fmla="*/ 2147483647 w 590"/>
              <a:gd name="T25" fmla="*/ 2147483647 h 408"/>
              <a:gd name="T26" fmla="*/ 2147483647 w 590"/>
              <a:gd name="T27" fmla="*/ 2147483647 h 408"/>
              <a:gd name="T28" fmla="*/ 2147483647 w 590"/>
              <a:gd name="T29" fmla="*/ 2147483647 h 408"/>
              <a:gd name="T30" fmla="*/ 2147483647 w 590"/>
              <a:gd name="T31" fmla="*/ 0 h 408"/>
              <a:gd name="T32" fmla="*/ 2147483647 w 590"/>
              <a:gd name="T33" fmla="*/ 2147483647 h 408"/>
              <a:gd name="T34" fmla="*/ 2147483647 w 590"/>
              <a:gd name="T35" fmla="*/ 0 h 408"/>
              <a:gd name="T36" fmla="*/ 2147483647 w 590"/>
              <a:gd name="T37" fmla="*/ 2147483647 h 408"/>
              <a:gd name="T38" fmla="*/ 2147483647 w 590"/>
              <a:gd name="T39" fmla="*/ 2147483647 h 408"/>
              <a:gd name="T40" fmla="*/ 2147483647 w 590"/>
              <a:gd name="T41" fmla="*/ 2147483647 h 408"/>
              <a:gd name="T42" fmla="*/ 2147483647 w 590"/>
              <a:gd name="T43" fmla="*/ 2147483647 h 408"/>
              <a:gd name="T44" fmla="*/ 2147483647 w 590"/>
              <a:gd name="T45" fmla="*/ 2147483647 h 408"/>
              <a:gd name="T46" fmla="*/ 2147483647 w 590"/>
              <a:gd name="T47" fmla="*/ 2147483647 h 408"/>
              <a:gd name="T48" fmla="*/ 2147483647 w 590"/>
              <a:gd name="T49" fmla="*/ 2147483647 h 408"/>
              <a:gd name="T50" fmla="*/ 2147483647 w 590"/>
              <a:gd name="T51" fmla="*/ 2147483647 h 408"/>
              <a:gd name="T52" fmla="*/ 2147483647 w 590"/>
              <a:gd name="T53" fmla="*/ 2147483647 h 408"/>
              <a:gd name="T54" fmla="*/ 2147483647 w 590"/>
              <a:gd name="T55" fmla="*/ 2147483647 h 408"/>
              <a:gd name="T56" fmla="*/ 2147483647 w 590"/>
              <a:gd name="T57" fmla="*/ 2147483647 h 408"/>
              <a:gd name="T58" fmla="*/ 0 w 590"/>
              <a:gd name="T59" fmla="*/ 2147483647 h 408"/>
              <a:gd name="T60" fmla="*/ 2147483647 w 590"/>
              <a:gd name="T61" fmla="*/ 2147483647 h 408"/>
              <a:gd name="T62" fmla="*/ 2147483647 w 590"/>
              <a:gd name="T63" fmla="*/ 2147483647 h 408"/>
              <a:gd name="T64" fmla="*/ 2147483647 w 590"/>
              <a:gd name="T65" fmla="*/ 2147483647 h 408"/>
              <a:gd name="T66" fmla="*/ 2147483647 w 590"/>
              <a:gd name="T67" fmla="*/ 2147483647 h 408"/>
              <a:gd name="T68" fmla="*/ 2147483647 w 590"/>
              <a:gd name="T69" fmla="*/ 2147483647 h 408"/>
              <a:gd name="T70" fmla="*/ 2147483647 w 590"/>
              <a:gd name="T71" fmla="*/ 2147483647 h 408"/>
              <a:gd name="T72" fmla="*/ 2147483647 w 590"/>
              <a:gd name="T73" fmla="*/ 2147483647 h 408"/>
              <a:gd name="T74" fmla="*/ 2147483647 w 590"/>
              <a:gd name="T75" fmla="*/ 2147483647 h 408"/>
              <a:gd name="T76" fmla="*/ 2147483647 w 590"/>
              <a:gd name="T77" fmla="*/ 2147483647 h 408"/>
              <a:gd name="T78" fmla="*/ 2147483647 w 590"/>
              <a:gd name="T79" fmla="*/ 2147483647 h 408"/>
              <a:gd name="T80" fmla="*/ 2147483647 w 590"/>
              <a:gd name="T81" fmla="*/ 2147483647 h 408"/>
              <a:gd name="T82" fmla="*/ 2147483647 w 590"/>
              <a:gd name="T83" fmla="*/ 2147483647 h 408"/>
              <a:gd name="T84" fmla="*/ 2147483647 w 590"/>
              <a:gd name="T85" fmla="*/ 2147483647 h 408"/>
              <a:gd name="T86" fmla="*/ 2147483647 w 590"/>
              <a:gd name="T87" fmla="*/ 2147483647 h 408"/>
              <a:gd name="T88" fmla="*/ 2147483647 w 590"/>
              <a:gd name="T89" fmla="*/ 2147483647 h 408"/>
              <a:gd name="T90" fmla="*/ 2147483647 w 590"/>
              <a:gd name="T91" fmla="*/ 2147483647 h 408"/>
              <a:gd name="T92" fmla="*/ 2147483647 w 590"/>
              <a:gd name="T93" fmla="*/ 2147483647 h 408"/>
              <a:gd name="T94" fmla="*/ 2147483647 w 590"/>
              <a:gd name="T95" fmla="*/ 2147483647 h 408"/>
              <a:gd name="T96" fmla="*/ 2147483647 w 590"/>
              <a:gd name="T97" fmla="*/ 2147483647 h 408"/>
              <a:gd name="T98" fmla="*/ 2147483647 w 590"/>
              <a:gd name="T99" fmla="*/ 2147483647 h 408"/>
              <a:gd name="T100" fmla="*/ 2147483647 w 590"/>
              <a:gd name="T101" fmla="*/ 2147483647 h 408"/>
              <a:gd name="T102" fmla="*/ 2147483647 w 590"/>
              <a:gd name="T103" fmla="*/ 2147483647 h 408"/>
              <a:gd name="T104" fmla="*/ 2147483647 w 590"/>
              <a:gd name="T105" fmla="*/ 2147483647 h 408"/>
              <a:gd name="T106" fmla="*/ 2147483647 w 590"/>
              <a:gd name="T107" fmla="*/ 2147483647 h 408"/>
              <a:gd name="T108" fmla="*/ 2147483647 w 590"/>
              <a:gd name="T109" fmla="*/ 2147483647 h 408"/>
              <a:gd name="T110" fmla="*/ 2147483647 w 590"/>
              <a:gd name="T111" fmla="*/ 2147483647 h 4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90"/>
              <a:gd name="T169" fmla="*/ 0 h 408"/>
              <a:gd name="T170" fmla="*/ 590 w 590"/>
              <a:gd name="T171" fmla="*/ 408 h 40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90" h="408">
                <a:moveTo>
                  <a:pt x="455" y="256"/>
                </a:moveTo>
                <a:lnTo>
                  <a:pt x="489" y="248"/>
                </a:lnTo>
                <a:lnTo>
                  <a:pt x="514" y="232"/>
                </a:lnTo>
                <a:lnTo>
                  <a:pt x="565" y="240"/>
                </a:lnTo>
                <a:lnTo>
                  <a:pt x="590" y="232"/>
                </a:lnTo>
                <a:lnTo>
                  <a:pt x="565" y="200"/>
                </a:lnTo>
                <a:lnTo>
                  <a:pt x="523" y="176"/>
                </a:lnTo>
                <a:lnTo>
                  <a:pt x="548" y="144"/>
                </a:lnTo>
                <a:lnTo>
                  <a:pt x="548" y="104"/>
                </a:lnTo>
                <a:lnTo>
                  <a:pt x="548" y="72"/>
                </a:lnTo>
                <a:lnTo>
                  <a:pt x="573" y="64"/>
                </a:lnTo>
                <a:lnTo>
                  <a:pt x="582" y="48"/>
                </a:lnTo>
                <a:lnTo>
                  <a:pt x="582" y="32"/>
                </a:lnTo>
                <a:lnTo>
                  <a:pt x="582" y="16"/>
                </a:lnTo>
                <a:lnTo>
                  <a:pt x="531" y="16"/>
                </a:lnTo>
                <a:lnTo>
                  <a:pt x="523" y="0"/>
                </a:lnTo>
                <a:lnTo>
                  <a:pt x="481" y="8"/>
                </a:lnTo>
                <a:lnTo>
                  <a:pt x="455" y="0"/>
                </a:lnTo>
                <a:lnTo>
                  <a:pt x="413" y="8"/>
                </a:lnTo>
                <a:lnTo>
                  <a:pt x="363" y="24"/>
                </a:lnTo>
                <a:lnTo>
                  <a:pt x="321" y="80"/>
                </a:lnTo>
                <a:lnTo>
                  <a:pt x="270" y="88"/>
                </a:lnTo>
                <a:lnTo>
                  <a:pt x="219" y="88"/>
                </a:lnTo>
                <a:lnTo>
                  <a:pt x="194" y="88"/>
                </a:lnTo>
                <a:lnTo>
                  <a:pt x="169" y="112"/>
                </a:lnTo>
                <a:lnTo>
                  <a:pt x="76" y="112"/>
                </a:lnTo>
                <a:lnTo>
                  <a:pt x="43" y="104"/>
                </a:lnTo>
                <a:lnTo>
                  <a:pt x="43" y="80"/>
                </a:lnTo>
                <a:lnTo>
                  <a:pt x="9" y="64"/>
                </a:lnTo>
                <a:lnTo>
                  <a:pt x="0" y="88"/>
                </a:lnTo>
                <a:lnTo>
                  <a:pt x="9" y="120"/>
                </a:lnTo>
                <a:lnTo>
                  <a:pt x="26" y="152"/>
                </a:lnTo>
                <a:lnTo>
                  <a:pt x="68" y="184"/>
                </a:lnTo>
                <a:lnTo>
                  <a:pt x="51" y="224"/>
                </a:lnTo>
                <a:lnTo>
                  <a:pt x="34" y="232"/>
                </a:lnTo>
                <a:lnTo>
                  <a:pt x="34" y="264"/>
                </a:lnTo>
                <a:lnTo>
                  <a:pt x="51" y="272"/>
                </a:lnTo>
                <a:lnTo>
                  <a:pt x="43" y="304"/>
                </a:lnTo>
                <a:lnTo>
                  <a:pt x="51" y="320"/>
                </a:lnTo>
                <a:lnTo>
                  <a:pt x="93" y="336"/>
                </a:lnTo>
                <a:lnTo>
                  <a:pt x="110" y="368"/>
                </a:lnTo>
                <a:lnTo>
                  <a:pt x="110" y="408"/>
                </a:lnTo>
                <a:lnTo>
                  <a:pt x="110" y="400"/>
                </a:lnTo>
                <a:lnTo>
                  <a:pt x="152" y="400"/>
                </a:lnTo>
                <a:lnTo>
                  <a:pt x="194" y="384"/>
                </a:lnTo>
                <a:lnTo>
                  <a:pt x="245" y="352"/>
                </a:lnTo>
                <a:lnTo>
                  <a:pt x="278" y="368"/>
                </a:lnTo>
                <a:lnTo>
                  <a:pt x="312" y="368"/>
                </a:lnTo>
                <a:lnTo>
                  <a:pt x="337" y="368"/>
                </a:lnTo>
                <a:lnTo>
                  <a:pt x="396" y="352"/>
                </a:lnTo>
                <a:lnTo>
                  <a:pt x="430" y="336"/>
                </a:lnTo>
                <a:lnTo>
                  <a:pt x="422" y="296"/>
                </a:lnTo>
                <a:lnTo>
                  <a:pt x="447" y="296"/>
                </a:lnTo>
                <a:lnTo>
                  <a:pt x="455" y="280"/>
                </a:lnTo>
                <a:lnTo>
                  <a:pt x="455" y="256"/>
                </a:lnTo>
                <a:close/>
              </a:path>
            </a:pathLst>
          </a:custGeom>
          <a:solidFill>
            <a:srgbClr val="99CCFF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75"/>
          <p:cNvSpPr>
            <a:spLocks noChangeAspect="1"/>
          </p:cNvSpPr>
          <p:nvPr/>
        </p:nvSpPr>
        <p:spPr bwMode="auto">
          <a:xfrm>
            <a:off x="8589963" y="5175250"/>
            <a:ext cx="498475" cy="846138"/>
          </a:xfrm>
          <a:custGeom>
            <a:avLst/>
            <a:gdLst>
              <a:gd name="T0" fmla="*/ 2147483647 w 364"/>
              <a:gd name="T1" fmla="*/ 2147483647 h 616"/>
              <a:gd name="T2" fmla="*/ 2147483647 w 364"/>
              <a:gd name="T3" fmla="*/ 0 h 616"/>
              <a:gd name="T4" fmla="*/ 2147483647 w 364"/>
              <a:gd name="T5" fmla="*/ 0 h 616"/>
              <a:gd name="T6" fmla="*/ 2147483647 w 364"/>
              <a:gd name="T7" fmla="*/ 2147483647 h 616"/>
              <a:gd name="T8" fmla="*/ 2147483647 w 364"/>
              <a:gd name="T9" fmla="*/ 2147483647 h 616"/>
              <a:gd name="T10" fmla="*/ 2147483647 w 364"/>
              <a:gd name="T11" fmla="*/ 2147483647 h 616"/>
              <a:gd name="T12" fmla="*/ 0 w 364"/>
              <a:gd name="T13" fmla="*/ 2147483647 h 616"/>
              <a:gd name="T14" fmla="*/ 2147483647 w 364"/>
              <a:gd name="T15" fmla="*/ 2147483647 h 616"/>
              <a:gd name="T16" fmla="*/ 2147483647 w 364"/>
              <a:gd name="T17" fmla="*/ 2147483647 h 616"/>
              <a:gd name="T18" fmla="*/ 2147483647 w 364"/>
              <a:gd name="T19" fmla="*/ 2147483647 h 616"/>
              <a:gd name="T20" fmla="*/ 2147483647 w 364"/>
              <a:gd name="T21" fmla="*/ 2147483647 h 616"/>
              <a:gd name="T22" fmla="*/ 2147483647 w 364"/>
              <a:gd name="T23" fmla="*/ 2147483647 h 616"/>
              <a:gd name="T24" fmla="*/ 2147483647 w 364"/>
              <a:gd name="T25" fmla="*/ 2147483647 h 616"/>
              <a:gd name="T26" fmla="*/ 2147483647 w 364"/>
              <a:gd name="T27" fmla="*/ 2147483647 h 616"/>
              <a:gd name="T28" fmla="*/ 2147483647 w 364"/>
              <a:gd name="T29" fmla="*/ 2147483647 h 616"/>
              <a:gd name="T30" fmla="*/ 2147483647 w 364"/>
              <a:gd name="T31" fmla="*/ 2147483647 h 616"/>
              <a:gd name="T32" fmla="*/ 2147483647 w 364"/>
              <a:gd name="T33" fmla="*/ 2147483647 h 616"/>
              <a:gd name="T34" fmla="*/ 2147483647 w 364"/>
              <a:gd name="T35" fmla="*/ 2147483647 h 616"/>
              <a:gd name="T36" fmla="*/ 2147483647 w 364"/>
              <a:gd name="T37" fmla="*/ 2147483647 h 616"/>
              <a:gd name="T38" fmla="*/ 2147483647 w 364"/>
              <a:gd name="T39" fmla="*/ 2147483647 h 616"/>
              <a:gd name="T40" fmla="*/ 2147483647 w 364"/>
              <a:gd name="T41" fmla="*/ 2147483647 h 616"/>
              <a:gd name="T42" fmla="*/ 2147483647 w 364"/>
              <a:gd name="T43" fmla="*/ 2147483647 h 616"/>
              <a:gd name="T44" fmla="*/ 2147483647 w 364"/>
              <a:gd name="T45" fmla="*/ 2147483647 h 616"/>
              <a:gd name="T46" fmla="*/ 2147483647 w 364"/>
              <a:gd name="T47" fmla="*/ 2147483647 h 616"/>
              <a:gd name="T48" fmla="*/ 2147483647 w 364"/>
              <a:gd name="T49" fmla="*/ 2147483647 h 616"/>
              <a:gd name="T50" fmla="*/ 2147483647 w 364"/>
              <a:gd name="T51" fmla="*/ 2147483647 h 616"/>
              <a:gd name="T52" fmla="*/ 2147483647 w 364"/>
              <a:gd name="T53" fmla="*/ 2147483647 h 616"/>
              <a:gd name="T54" fmla="*/ 2147483647 w 364"/>
              <a:gd name="T55" fmla="*/ 2147483647 h 616"/>
              <a:gd name="T56" fmla="*/ 2147483647 w 364"/>
              <a:gd name="T57" fmla="*/ 2147483647 h 616"/>
              <a:gd name="T58" fmla="*/ 2147483647 w 364"/>
              <a:gd name="T59" fmla="*/ 2147483647 h 616"/>
              <a:gd name="T60" fmla="*/ 2147483647 w 364"/>
              <a:gd name="T61" fmla="*/ 2147483647 h 616"/>
              <a:gd name="T62" fmla="*/ 2147483647 w 364"/>
              <a:gd name="T63" fmla="*/ 2147483647 h 616"/>
              <a:gd name="T64" fmla="*/ 2147483647 w 364"/>
              <a:gd name="T65" fmla="*/ 2147483647 h 616"/>
              <a:gd name="T66" fmla="*/ 2147483647 w 364"/>
              <a:gd name="T67" fmla="*/ 2147483647 h 61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4"/>
              <a:gd name="T103" fmla="*/ 0 h 616"/>
              <a:gd name="T104" fmla="*/ 364 w 364"/>
              <a:gd name="T105" fmla="*/ 616 h 61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4" h="616">
                <a:moveTo>
                  <a:pt x="303" y="56"/>
                </a:moveTo>
                <a:lnTo>
                  <a:pt x="219" y="40"/>
                </a:lnTo>
                <a:lnTo>
                  <a:pt x="185" y="24"/>
                </a:lnTo>
                <a:lnTo>
                  <a:pt x="151" y="0"/>
                </a:lnTo>
                <a:lnTo>
                  <a:pt x="126" y="8"/>
                </a:lnTo>
                <a:lnTo>
                  <a:pt x="75" y="0"/>
                </a:lnTo>
                <a:lnTo>
                  <a:pt x="50" y="16"/>
                </a:lnTo>
                <a:lnTo>
                  <a:pt x="16" y="24"/>
                </a:lnTo>
                <a:lnTo>
                  <a:pt x="16" y="48"/>
                </a:lnTo>
                <a:lnTo>
                  <a:pt x="8" y="64"/>
                </a:lnTo>
                <a:lnTo>
                  <a:pt x="33" y="88"/>
                </a:lnTo>
                <a:lnTo>
                  <a:pt x="16" y="136"/>
                </a:lnTo>
                <a:lnTo>
                  <a:pt x="25" y="160"/>
                </a:lnTo>
                <a:lnTo>
                  <a:pt x="0" y="192"/>
                </a:lnTo>
                <a:lnTo>
                  <a:pt x="0" y="200"/>
                </a:lnTo>
                <a:lnTo>
                  <a:pt x="67" y="184"/>
                </a:lnTo>
                <a:lnTo>
                  <a:pt x="42" y="216"/>
                </a:lnTo>
                <a:lnTo>
                  <a:pt x="33" y="256"/>
                </a:lnTo>
                <a:lnTo>
                  <a:pt x="50" y="328"/>
                </a:lnTo>
                <a:lnTo>
                  <a:pt x="118" y="312"/>
                </a:lnTo>
                <a:lnTo>
                  <a:pt x="118" y="352"/>
                </a:lnTo>
                <a:lnTo>
                  <a:pt x="160" y="384"/>
                </a:lnTo>
                <a:lnTo>
                  <a:pt x="151" y="408"/>
                </a:lnTo>
                <a:lnTo>
                  <a:pt x="168" y="432"/>
                </a:lnTo>
                <a:lnTo>
                  <a:pt x="134" y="448"/>
                </a:lnTo>
                <a:lnTo>
                  <a:pt x="101" y="440"/>
                </a:lnTo>
                <a:lnTo>
                  <a:pt x="101" y="472"/>
                </a:lnTo>
                <a:lnTo>
                  <a:pt x="126" y="496"/>
                </a:lnTo>
                <a:lnTo>
                  <a:pt x="151" y="480"/>
                </a:lnTo>
                <a:lnTo>
                  <a:pt x="168" y="480"/>
                </a:lnTo>
                <a:lnTo>
                  <a:pt x="185" y="488"/>
                </a:lnTo>
                <a:lnTo>
                  <a:pt x="219" y="504"/>
                </a:lnTo>
                <a:lnTo>
                  <a:pt x="227" y="528"/>
                </a:lnTo>
                <a:lnTo>
                  <a:pt x="235" y="560"/>
                </a:lnTo>
                <a:lnTo>
                  <a:pt x="269" y="576"/>
                </a:lnTo>
                <a:lnTo>
                  <a:pt x="244" y="592"/>
                </a:lnTo>
                <a:lnTo>
                  <a:pt x="244" y="600"/>
                </a:lnTo>
                <a:lnTo>
                  <a:pt x="261" y="600"/>
                </a:lnTo>
                <a:lnTo>
                  <a:pt x="345" y="584"/>
                </a:lnTo>
                <a:lnTo>
                  <a:pt x="337" y="616"/>
                </a:lnTo>
                <a:lnTo>
                  <a:pt x="364" y="602"/>
                </a:lnTo>
                <a:lnTo>
                  <a:pt x="360" y="578"/>
                </a:lnTo>
                <a:lnTo>
                  <a:pt x="354" y="56"/>
                </a:lnTo>
                <a:lnTo>
                  <a:pt x="303" y="56"/>
                </a:lnTo>
                <a:lnTo>
                  <a:pt x="286" y="136"/>
                </a:lnTo>
                <a:lnTo>
                  <a:pt x="320" y="152"/>
                </a:lnTo>
                <a:lnTo>
                  <a:pt x="286" y="168"/>
                </a:lnTo>
                <a:lnTo>
                  <a:pt x="244" y="168"/>
                </a:lnTo>
                <a:lnTo>
                  <a:pt x="176" y="200"/>
                </a:lnTo>
                <a:lnTo>
                  <a:pt x="151" y="200"/>
                </a:lnTo>
                <a:lnTo>
                  <a:pt x="134" y="200"/>
                </a:lnTo>
                <a:lnTo>
                  <a:pt x="92" y="208"/>
                </a:lnTo>
                <a:lnTo>
                  <a:pt x="67" y="232"/>
                </a:lnTo>
                <a:lnTo>
                  <a:pt x="42" y="264"/>
                </a:lnTo>
                <a:lnTo>
                  <a:pt x="42" y="248"/>
                </a:lnTo>
                <a:lnTo>
                  <a:pt x="59" y="232"/>
                </a:lnTo>
                <a:lnTo>
                  <a:pt x="84" y="200"/>
                </a:lnTo>
                <a:lnTo>
                  <a:pt x="126" y="168"/>
                </a:lnTo>
                <a:lnTo>
                  <a:pt x="134" y="120"/>
                </a:lnTo>
                <a:lnTo>
                  <a:pt x="185" y="104"/>
                </a:lnTo>
                <a:lnTo>
                  <a:pt x="235" y="96"/>
                </a:lnTo>
                <a:lnTo>
                  <a:pt x="286" y="80"/>
                </a:lnTo>
                <a:lnTo>
                  <a:pt x="294" y="80"/>
                </a:lnTo>
                <a:lnTo>
                  <a:pt x="303" y="96"/>
                </a:lnTo>
                <a:lnTo>
                  <a:pt x="345" y="104"/>
                </a:lnTo>
                <a:lnTo>
                  <a:pt x="328" y="112"/>
                </a:lnTo>
                <a:lnTo>
                  <a:pt x="286" y="136"/>
                </a:lnTo>
                <a:lnTo>
                  <a:pt x="303" y="5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13382" name="Freeform 76"/>
          <p:cNvSpPr>
            <a:spLocks noChangeAspect="1"/>
          </p:cNvSpPr>
          <p:nvPr/>
        </p:nvSpPr>
        <p:spPr bwMode="auto">
          <a:xfrm>
            <a:off x="8589963" y="5175250"/>
            <a:ext cx="496887" cy="846138"/>
          </a:xfrm>
          <a:custGeom>
            <a:avLst/>
            <a:gdLst>
              <a:gd name="T0" fmla="*/ 2147483647 w 362"/>
              <a:gd name="T1" fmla="*/ 2147483647 h 616"/>
              <a:gd name="T2" fmla="*/ 2147483647 w 362"/>
              <a:gd name="T3" fmla="*/ 2147483647 h 616"/>
              <a:gd name="T4" fmla="*/ 2147483647 w 362"/>
              <a:gd name="T5" fmla="*/ 2147483647 h 616"/>
              <a:gd name="T6" fmla="*/ 2147483647 w 362"/>
              <a:gd name="T7" fmla="*/ 0 h 616"/>
              <a:gd name="T8" fmla="*/ 2147483647 w 362"/>
              <a:gd name="T9" fmla="*/ 2147483647 h 616"/>
              <a:gd name="T10" fmla="*/ 2147483647 w 362"/>
              <a:gd name="T11" fmla="*/ 0 h 616"/>
              <a:gd name="T12" fmla="*/ 2147483647 w 362"/>
              <a:gd name="T13" fmla="*/ 2147483647 h 616"/>
              <a:gd name="T14" fmla="*/ 2147483647 w 362"/>
              <a:gd name="T15" fmla="*/ 2147483647 h 616"/>
              <a:gd name="T16" fmla="*/ 2147483647 w 362"/>
              <a:gd name="T17" fmla="*/ 2147483647 h 616"/>
              <a:gd name="T18" fmla="*/ 2147483647 w 362"/>
              <a:gd name="T19" fmla="*/ 2147483647 h 616"/>
              <a:gd name="T20" fmla="*/ 2147483647 w 362"/>
              <a:gd name="T21" fmla="*/ 2147483647 h 616"/>
              <a:gd name="T22" fmla="*/ 2147483647 w 362"/>
              <a:gd name="T23" fmla="*/ 2147483647 h 616"/>
              <a:gd name="T24" fmla="*/ 2147483647 w 362"/>
              <a:gd name="T25" fmla="*/ 2147483647 h 616"/>
              <a:gd name="T26" fmla="*/ 0 w 362"/>
              <a:gd name="T27" fmla="*/ 2147483647 h 616"/>
              <a:gd name="T28" fmla="*/ 0 w 362"/>
              <a:gd name="T29" fmla="*/ 2147483647 h 616"/>
              <a:gd name="T30" fmla="*/ 2147483647 w 362"/>
              <a:gd name="T31" fmla="*/ 2147483647 h 616"/>
              <a:gd name="T32" fmla="*/ 2147483647 w 362"/>
              <a:gd name="T33" fmla="*/ 2147483647 h 616"/>
              <a:gd name="T34" fmla="*/ 2147483647 w 362"/>
              <a:gd name="T35" fmla="*/ 2147483647 h 616"/>
              <a:gd name="T36" fmla="*/ 2147483647 w 362"/>
              <a:gd name="T37" fmla="*/ 2147483647 h 616"/>
              <a:gd name="T38" fmla="*/ 2147483647 w 362"/>
              <a:gd name="T39" fmla="*/ 2147483647 h 616"/>
              <a:gd name="T40" fmla="*/ 2147483647 w 362"/>
              <a:gd name="T41" fmla="*/ 2147483647 h 616"/>
              <a:gd name="T42" fmla="*/ 2147483647 w 362"/>
              <a:gd name="T43" fmla="*/ 2147483647 h 616"/>
              <a:gd name="T44" fmla="*/ 2147483647 w 362"/>
              <a:gd name="T45" fmla="*/ 2147483647 h 616"/>
              <a:gd name="T46" fmla="*/ 2147483647 w 362"/>
              <a:gd name="T47" fmla="*/ 2147483647 h 616"/>
              <a:gd name="T48" fmla="*/ 2147483647 w 362"/>
              <a:gd name="T49" fmla="*/ 2147483647 h 616"/>
              <a:gd name="T50" fmla="*/ 2147483647 w 362"/>
              <a:gd name="T51" fmla="*/ 2147483647 h 616"/>
              <a:gd name="T52" fmla="*/ 2147483647 w 362"/>
              <a:gd name="T53" fmla="*/ 2147483647 h 616"/>
              <a:gd name="T54" fmla="*/ 2147483647 w 362"/>
              <a:gd name="T55" fmla="*/ 2147483647 h 616"/>
              <a:gd name="T56" fmla="*/ 2147483647 w 362"/>
              <a:gd name="T57" fmla="*/ 2147483647 h 616"/>
              <a:gd name="T58" fmla="*/ 2147483647 w 362"/>
              <a:gd name="T59" fmla="*/ 2147483647 h 616"/>
              <a:gd name="T60" fmla="*/ 2147483647 w 362"/>
              <a:gd name="T61" fmla="*/ 2147483647 h 616"/>
              <a:gd name="T62" fmla="*/ 2147483647 w 362"/>
              <a:gd name="T63" fmla="*/ 2147483647 h 616"/>
              <a:gd name="T64" fmla="*/ 2147483647 w 362"/>
              <a:gd name="T65" fmla="*/ 2147483647 h 616"/>
              <a:gd name="T66" fmla="*/ 2147483647 w 362"/>
              <a:gd name="T67" fmla="*/ 2147483647 h 616"/>
              <a:gd name="T68" fmla="*/ 2147483647 w 362"/>
              <a:gd name="T69" fmla="*/ 2147483647 h 616"/>
              <a:gd name="T70" fmla="*/ 2147483647 w 362"/>
              <a:gd name="T71" fmla="*/ 2147483647 h 616"/>
              <a:gd name="T72" fmla="*/ 2147483647 w 362"/>
              <a:gd name="T73" fmla="*/ 2147483647 h 616"/>
              <a:gd name="T74" fmla="*/ 2147483647 w 362"/>
              <a:gd name="T75" fmla="*/ 2147483647 h 616"/>
              <a:gd name="T76" fmla="*/ 2147483647 w 362"/>
              <a:gd name="T77" fmla="*/ 2147483647 h 616"/>
              <a:gd name="T78" fmla="*/ 2147483647 w 362"/>
              <a:gd name="T79" fmla="*/ 2147483647 h 616"/>
              <a:gd name="T80" fmla="*/ 2147483647 w 362"/>
              <a:gd name="T81" fmla="*/ 2147483647 h 616"/>
              <a:gd name="T82" fmla="*/ 2147483647 w 362"/>
              <a:gd name="T83" fmla="*/ 2147483647 h 616"/>
              <a:gd name="T84" fmla="*/ 2147483647 w 362"/>
              <a:gd name="T85" fmla="*/ 2147483647 h 616"/>
              <a:gd name="T86" fmla="*/ 2147483647 w 362"/>
              <a:gd name="T87" fmla="*/ 2147483647 h 61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62"/>
              <a:gd name="T133" fmla="*/ 0 h 616"/>
              <a:gd name="T134" fmla="*/ 362 w 362"/>
              <a:gd name="T135" fmla="*/ 616 h 61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62" h="616">
                <a:moveTo>
                  <a:pt x="303" y="56"/>
                </a:moveTo>
                <a:lnTo>
                  <a:pt x="219" y="40"/>
                </a:lnTo>
                <a:lnTo>
                  <a:pt x="185" y="24"/>
                </a:lnTo>
                <a:lnTo>
                  <a:pt x="151" y="0"/>
                </a:lnTo>
                <a:lnTo>
                  <a:pt x="126" y="8"/>
                </a:lnTo>
                <a:lnTo>
                  <a:pt x="75" y="0"/>
                </a:lnTo>
                <a:lnTo>
                  <a:pt x="50" y="16"/>
                </a:lnTo>
                <a:lnTo>
                  <a:pt x="16" y="24"/>
                </a:lnTo>
                <a:lnTo>
                  <a:pt x="16" y="48"/>
                </a:lnTo>
                <a:lnTo>
                  <a:pt x="8" y="64"/>
                </a:lnTo>
                <a:lnTo>
                  <a:pt x="33" y="88"/>
                </a:lnTo>
                <a:lnTo>
                  <a:pt x="16" y="136"/>
                </a:lnTo>
                <a:lnTo>
                  <a:pt x="25" y="160"/>
                </a:lnTo>
                <a:lnTo>
                  <a:pt x="0" y="192"/>
                </a:lnTo>
                <a:lnTo>
                  <a:pt x="0" y="200"/>
                </a:lnTo>
                <a:lnTo>
                  <a:pt x="67" y="184"/>
                </a:lnTo>
                <a:lnTo>
                  <a:pt x="42" y="216"/>
                </a:lnTo>
                <a:lnTo>
                  <a:pt x="33" y="256"/>
                </a:lnTo>
                <a:lnTo>
                  <a:pt x="50" y="328"/>
                </a:lnTo>
                <a:lnTo>
                  <a:pt x="118" y="312"/>
                </a:lnTo>
                <a:lnTo>
                  <a:pt x="118" y="352"/>
                </a:lnTo>
                <a:lnTo>
                  <a:pt x="160" y="384"/>
                </a:lnTo>
                <a:lnTo>
                  <a:pt x="151" y="408"/>
                </a:lnTo>
                <a:lnTo>
                  <a:pt x="168" y="432"/>
                </a:lnTo>
                <a:lnTo>
                  <a:pt x="134" y="448"/>
                </a:lnTo>
                <a:lnTo>
                  <a:pt x="101" y="440"/>
                </a:lnTo>
                <a:lnTo>
                  <a:pt x="101" y="472"/>
                </a:lnTo>
                <a:lnTo>
                  <a:pt x="126" y="496"/>
                </a:lnTo>
                <a:lnTo>
                  <a:pt x="151" y="480"/>
                </a:lnTo>
                <a:lnTo>
                  <a:pt x="168" y="480"/>
                </a:lnTo>
                <a:lnTo>
                  <a:pt x="185" y="488"/>
                </a:lnTo>
                <a:lnTo>
                  <a:pt x="219" y="504"/>
                </a:lnTo>
                <a:lnTo>
                  <a:pt x="227" y="528"/>
                </a:lnTo>
                <a:lnTo>
                  <a:pt x="235" y="560"/>
                </a:lnTo>
                <a:lnTo>
                  <a:pt x="269" y="576"/>
                </a:lnTo>
                <a:lnTo>
                  <a:pt x="244" y="592"/>
                </a:lnTo>
                <a:lnTo>
                  <a:pt x="244" y="600"/>
                </a:lnTo>
                <a:lnTo>
                  <a:pt x="261" y="600"/>
                </a:lnTo>
                <a:lnTo>
                  <a:pt x="345" y="584"/>
                </a:lnTo>
                <a:lnTo>
                  <a:pt x="337" y="616"/>
                </a:lnTo>
                <a:lnTo>
                  <a:pt x="362" y="600"/>
                </a:lnTo>
                <a:lnTo>
                  <a:pt x="354" y="50"/>
                </a:lnTo>
                <a:lnTo>
                  <a:pt x="303" y="56"/>
                </a:lnTo>
                <a:close/>
              </a:path>
            </a:pathLst>
          </a:custGeom>
          <a:solidFill>
            <a:srgbClr val="00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83" name="Freeform 77"/>
          <p:cNvSpPr>
            <a:spLocks noChangeAspect="1"/>
          </p:cNvSpPr>
          <p:nvPr/>
        </p:nvSpPr>
        <p:spPr bwMode="auto">
          <a:xfrm>
            <a:off x="8647113" y="5284788"/>
            <a:ext cx="422275" cy="252412"/>
          </a:xfrm>
          <a:custGeom>
            <a:avLst/>
            <a:gdLst>
              <a:gd name="T0" fmla="*/ 2147483647 w 308"/>
              <a:gd name="T1" fmla="*/ 2147483647 h 184"/>
              <a:gd name="T2" fmla="*/ 2147483647 w 308"/>
              <a:gd name="T3" fmla="*/ 2147483647 h 184"/>
              <a:gd name="T4" fmla="*/ 2147483647 w 308"/>
              <a:gd name="T5" fmla="*/ 2147483647 h 184"/>
              <a:gd name="T6" fmla="*/ 2147483647 w 308"/>
              <a:gd name="T7" fmla="*/ 2147483647 h 184"/>
              <a:gd name="T8" fmla="*/ 2147483647 w 308"/>
              <a:gd name="T9" fmla="*/ 2147483647 h 184"/>
              <a:gd name="T10" fmla="*/ 2147483647 w 308"/>
              <a:gd name="T11" fmla="*/ 2147483647 h 184"/>
              <a:gd name="T12" fmla="*/ 2147483647 w 308"/>
              <a:gd name="T13" fmla="*/ 2147483647 h 184"/>
              <a:gd name="T14" fmla="*/ 2147483647 w 308"/>
              <a:gd name="T15" fmla="*/ 2147483647 h 184"/>
              <a:gd name="T16" fmla="*/ 2147483647 w 308"/>
              <a:gd name="T17" fmla="*/ 2147483647 h 184"/>
              <a:gd name="T18" fmla="*/ 0 w 308"/>
              <a:gd name="T19" fmla="*/ 2147483647 h 184"/>
              <a:gd name="T20" fmla="*/ 0 w 308"/>
              <a:gd name="T21" fmla="*/ 2147483647 h 184"/>
              <a:gd name="T22" fmla="*/ 2147483647 w 308"/>
              <a:gd name="T23" fmla="*/ 2147483647 h 184"/>
              <a:gd name="T24" fmla="*/ 2147483647 w 308"/>
              <a:gd name="T25" fmla="*/ 2147483647 h 184"/>
              <a:gd name="T26" fmla="*/ 2147483647 w 308"/>
              <a:gd name="T27" fmla="*/ 2147483647 h 184"/>
              <a:gd name="T28" fmla="*/ 2147483647 w 308"/>
              <a:gd name="T29" fmla="*/ 2147483647 h 184"/>
              <a:gd name="T30" fmla="*/ 2147483647 w 308"/>
              <a:gd name="T31" fmla="*/ 2147483647 h 184"/>
              <a:gd name="T32" fmla="*/ 2147483647 w 308"/>
              <a:gd name="T33" fmla="*/ 2147483647 h 184"/>
              <a:gd name="T34" fmla="*/ 2147483647 w 308"/>
              <a:gd name="T35" fmla="*/ 0 h 184"/>
              <a:gd name="T36" fmla="*/ 2147483647 w 308"/>
              <a:gd name="T37" fmla="*/ 0 h 184"/>
              <a:gd name="T38" fmla="*/ 2147483647 w 308"/>
              <a:gd name="T39" fmla="*/ 2147483647 h 184"/>
              <a:gd name="T40" fmla="*/ 2147483647 w 308"/>
              <a:gd name="T41" fmla="*/ 2147483647 h 184"/>
              <a:gd name="T42" fmla="*/ 2147483647 w 308"/>
              <a:gd name="T43" fmla="*/ 2147483647 h 184"/>
              <a:gd name="T44" fmla="*/ 2147483647 w 308"/>
              <a:gd name="T45" fmla="*/ 2147483647 h 184"/>
              <a:gd name="T46" fmla="*/ 2147483647 w 308"/>
              <a:gd name="T47" fmla="*/ 2147483647 h 184"/>
              <a:gd name="T48" fmla="*/ 2147483647 w 308"/>
              <a:gd name="T49" fmla="*/ 2147483647 h 18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08"/>
              <a:gd name="T76" fmla="*/ 0 h 184"/>
              <a:gd name="T77" fmla="*/ 308 w 308"/>
              <a:gd name="T78" fmla="*/ 184 h 18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08" h="184">
                <a:moveTo>
                  <a:pt x="244" y="56"/>
                </a:moveTo>
                <a:lnTo>
                  <a:pt x="278" y="72"/>
                </a:lnTo>
                <a:lnTo>
                  <a:pt x="244" y="88"/>
                </a:lnTo>
                <a:lnTo>
                  <a:pt x="202" y="88"/>
                </a:lnTo>
                <a:lnTo>
                  <a:pt x="134" y="120"/>
                </a:lnTo>
                <a:lnTo>
                  <a:pt x="109" y="120"/>
                </a:lnTo>
                <a:lnTo>
                  <a:pt x="92" y="120"/>
                </a:lnTo>
                <a:lnTo>
                  <a:pt x="50" y="128"/>
                </a:lnTo>
                <a:lnTo>
                  <a:pt x="25" y="152"/>
                </a:lnTo>
                <a:lnTo>
                  <a:pt x="0" y="184"/>
                </a:lnTo>
                <a:lnTo>
                  <a:pt x="0" y="168"/>
                </a:lnTo>
                <a:lnTo>
                  <a:pt x="17" y="152"/>
                </a:lnTo>
                <a:lnTo>
                  <a:pt x="42" y="120"/>
                </a:lnTo>
                <a:lnTo>
                  <a:pt x="84" y="88"/>
                </a:lnTo>
                <a:lnTo>
                  <a:pt x="92" y="40"/>
                </a:lnTo>
                <a:lnTo>
                  <a:pt x="143" y="24"/>
                </a:lnTo>
                <a:lnTo>
                  <a:pt x="193" y="16"/>
                </a:lnTo>
                <a:lnTo>
                  <a:pt x="244" y="0"/>
                </a:lnTo>
                <a:lnTo>
                  <a:pt x="252" y="0"/>
                </a:lnTo>
                <a:lnTo>
                  <a:pt x="261" y="16"/>
                </a:lnTo>
                <a:lnTo>
                  <a:pt x="303" y="24"/>
                </a:lnTo>
                <a:lnTo>
                  <a:pt x="308" y="24"/>
                </a:lnTo>
                <a:lnTo>
                  <a:pt x="286" y="32"/>
                </a:lnTo>
                <a:lnTo>
                  <a:pt x="244" y="56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78"/>
          <p:cNvSpPr>
            <a:spLocks noChangeAspect="1"/>
          </p:cNvSpPr>
          <p:nvPr/>
        </p:nvSpPr>
        <p:spPr bwMode="auto">
          <a:xfrm>
            <a:off x="7651750" y="4197350"/>
            <a:ext cx="1225550" cy="812800"/>
          </a:xfrm>
          <a:custGeom>
            <a:avLst/>
            <a:gdLst>
              <a:gd name="T0" fmla="*/ 2147483647 w 893"/>
              <a:gd name="T1" fmla="*/ 2147483647 h 592"/>
              <a:gd name="T2" fmla="*/ 2147483647 w 893"/>
              <a:gd name="T3" fmla="*/ 2147483647 h 592"/>
              <a:gd name="T4" fmla="*/ 2147483647 w 893"/>
              <a:gd name="T5" fmla="*/ 2147483647 h 592"/>
              <a:gd name="T6" fmla="*/ 2147483647 w 893"/>
              <a:gd name="T7" fmla="*/ 2147483647 h 592"/>
              <a:gd name="T8" fmla="*/ 2147483647 w 893"/>
              <a:gd name="T9" fmla="*/ 2147483647 h 592"/>
              <a:gd name="T10" fmla="*/ 2147483647 w 893"/>
              <a:gd name="T11" fmla="*/ 2147483647 h 592"/>
              <a:gd name="T12" fmla="*/ 2147483647 w 893"/>
              <a:gd name="T13" fmla="*/ 2147483647 h 592"/>
              <a:gd name="T14" fmla="*/ 2147483647 w 893"/>
              <a:gd name="T15" fmla="*/ 2147483647 h 592"/>
              <a:gd name="T16" fmla="*/ 2147483647 w 893"/>
              <a:gd name="T17" fmla="*/ 0 h 592"/>
              <a:gd name="T18" fmla="*/ 2147483647 w 893"/>
              <a:gd name="T19" fmla="*/ 2147483647 h 592"/>
              <a:gd name="T20" fmla="*/ 2147483647 w 893"/>
              <a:gd name="T21" fmla="*/ 2147483647 h 592"/>
              <a:gd name="T22" fmla="*/ 2147483647 w 893"/>
              <a:gd name="T23" fmla="*/ 2147483647 h 592"/>
              <a:gd name="T24" fmla="*/ 2147483647 w 893"/>
              <a:gd name="T25" fmla="*/ 2147483647 h 592"/>
              <a:gd name="T26" fmla="*/ 2147483647 w 893"/>
              <a:gd name="T27" fmla="*/ 2147483647 h 592"/>
              <a:gd name="T28" fmla="*/ 2147483647 w 893"/>
              <a:gd name="T29" fmla="*/ 2147483647 h 592"/>
              <a:gd name="T30" fmla="*/ 2147483647 w 893"/>
              <a:gd name="T31" fmla="*/ 2147483647 h 592"/>
              <a:gd name="T32" fmla="*/ 2147483647 w 893"/>
              <a:gd name="T33" fmla="*/ 2147483647 h 592"/>
              <a:gd name="T34" fmla="*/ 2147483647 w 893"/>
              <a:gd name="T35" fmla="*/ 2147483647 h 592"/>
              <a:gd name="T36" fmla="*/ 2147483647 w 893"/>
              <a:gd name="T37" fmla="*/ 2147483647 h 592"/>
              <a:gd name="T38" fmla="*/ 2147483647 w 893"/>
              <a:gd name="T39" fmla="*/ 2147483647 h 592"/>
              <a:gd name="T40" fmla="*/ 2147483647 w 893"/>
              <a:gd name="T41" fmla="*/ 2147483647 h 592"/>
              <a:gd name="T42" fmla="*/ 2147483647 w 893"/>
              <a:gd name="T43" fmla="*/ 2147483647 h 592"/>
              <a:gd name="T44" fmla="*/ 2147483647 w 893"/>
              <a:gd name="T45" fmla="*/ 2147483647 h 592"/>
              <a:gd name="T46" fmla="*/ 2147483647 w 893"/>
              <a:gd name="T47" fmla="*/ 2147483647 h 592"/>
              <a:gd name="T48" fmla="*/ 2147483647 w 893"/>
              <a:gd name="T49" fmla="*/ 2147483647 h 592"/>
              <a:gd name="T50" fmla="*/ 0 w 893"/>
              <a:gd name="T51" fmla="*/ 2147483647 h 592"/>
              <a:gd name="T52" fmla="*/ 2147483647 w 893"/>
              <a:gd name="T53" fmla="*/ 2147483647 h 592"/>
              <a:gd name="T54" fmla="*/ 2147483647 w 893"/>
              <a:gd name="T55" fmla="*/ 2147483647 h 592"/>
              <a:gd name="T56" fmla="*/ 2147483647 w 893"/>
              <a:gd name="T57" fmla="*/ 2147483647 h 592"/>
              <a:gd name="T58" fmla="*/ 2147483647 w 893"/>
              <a:gd name="T59" fmla="*/ 2147483647 h 592"/>
              <a:gd name="T60" fmla="*/ 2147483647 w 893"/>
              <a:gd name="T61" fmla="*/ 2147483647 h 592"/>
              <a:gd name="T62" fmla="*/ 2147483647 w 893"/>
              <a:gd name="T63" fmla="*/ 2147483647 h 592"/>
              <a:gd name="T64" fmla="*/ 2147483647 w 893"/>
              <a:gd name="T65" fmla="*/ 2147483647 h 592"/>
              <a:gd name="T66" fmla="*/ 2147483647 w 893"/>
              <a:gd name="T67" fmla="*/ 2147483647 h 592"/>
              <a:gd name="T68" fmla="*/ 2147483647 w 893"/>
              <a:gd name="T69" fmla="*/ 2147483647 h 592"/>
              <a:gd name="T70" fmla="*/ 2147483647 w 893"/>
              <a:gd name="T71" fmla="*/ 2147483647 h 592"/>
              <a:gd name="T72" fmla="*/ 2147483647 w 893"/>
              <a:gd name="T73" fmla="*/ 2147483647 h 592"/>
              <a:gd name="T74" fmla="*/ 2147483647 w 893"/>
              <a:gd name="T75" fmla="*/ 2147483647 h 592"/>
              <a:gd name="T76" fmla="*/ 2147483647 w 893"/>
              <a:gd name="T77" fmla="*/ 2147483647 h 592"/>
              <a:gd name="T78" fmla="*/ 2147483647 w 893"/>
              <a:gd name="T79" fmla="*/ 2147483647 h 592"/>
              <a:gd name="T80" fmla="*/ 2147483647 w 893"/>
              <a:gd name="T81" fmla="*/ 2147483647 h 592"/>
              <a:gd name="T82" fmla="*/ 2147483647 w 893"/>
              <a:gd name="T83" fmla="*/ 2147483647 h 592"/>
              <a:gd name="T84" fmla="*/ 2147483647 w 893"/>
              <a:gd name="T85" fmla="*/ 2147483647 h 592"/>
              <a:gd name="T86" fmla="*/ 2147483647 w 893"/>
              <a:gd name="T87" fmla="*/ 2147483647 h 592"/>
              <a:gd name="T88" fmla="*/ 2147483647 w 893"/>
              <a:gd name="T89" fmla="*/ 2147483647 h 592"/>
              <a:gd name="T90" fmla="*/ 2147483647 w 893"/>
              <a:gd name="T91" fmla="*/ 2147483647 h 592"/>
              <a:gd name="T92" fmla="*/ 2147483647 w 893"/>
              <a:gd name="T93" fmla="*/ 2147483647 h 592"/>
              <a:gd name="T94" fmla="*/ 2147483647 w 893"/>
              <a:gd name="T95" fmla="*/ 2147483647 h 592"/>
              <a:gd name="T96" fmla="*/ 2147483647 w 893"/>
              <a:gd name="T97" fmla="*/ 2147483647 h 592"/>
              <a:gd name="T98" fmla="*/ 2147483647 w 893"/>
              <a:gd name="T99" fmla="*/ 2147483647 h 592"/>
              <a:gd name="T100" fmla="*/ 2147483647 w 893"/>
              <a:gd name="T101" fmla="*/ 2147483647 h 592"/>
              <a:gd name="T102" fmla="*/ 2147483647 w 893"/>
              <a:gd name="T103" fmla="*/ 2147483647 h 592"/>
              <a:gd name="T104" fmla="*/ 2147483647 w 893"/>
              <a:gd name="T105" fmla="*/ 2147483647 h 592"/>
              <a:gd name="T106" fmla="*/ 2147483647 w 893"/>
              <a:gd name="T107" fmla="*/ 2147483647 h 592"/>
              <a:gd name="T108" fmla="*/ 2147483647 w 893"/>
              <a:gd name="T109" fmla="*/ 2147483647 h 592"/>
              <a:gd name="T110" fmla="*/ 2147483647 w 893"/>
              <a:gd name="T111" fmla="*/ 2147483647 h 592"/>
              <a:gd name="T112" fmla="*/ 2147483647 w 893"/>
              <a:gd name="T113" fmla="*/ 2147483647 h 592"/>
              <a:gd name="T114" fmla="*/ 2147483647 w 893"/>
              <a:gd name="T115" fmla="*/ 2147483647 h 592"/>
              <a:gd name="T116" fmla="*/ 2147483647 w 893"/>
              <a:gd name="T117" fmla="*/ 2147483647 h 592"/>
              <a:gd name="T118" fmla="*/ 2147483647 w 893"/>
              <a:gd name="T119" fmla="*/ 2147483647 h 59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93"/>
              <a:gd name="T181" fmla="*/ 0 h 592"/>
              <a:gd name="T182" fmla="*/ 893 w 893"/>
              <a:gd name="T183" fmla="*/ 592 h 59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93" h="592">
                <a:moveTo>
                  <a:pt x="784" y="312"/>
                </a:moveTo>
                <a:lnTo>
                  <a:pt x="725" y="280"/>
                </a:lnTo>
                <a:lnTo>
                  <a:pt x="708" y="208"/>
                </a:lnTo>
                <a:lnTo>
                  <a:pt x="708" y="168"/>
                </a:lnTo>
                <a:lnTo>
                  <a:pt x="666" y="120"/>
                </a:lnTo>
                <a:lnTo>
                  <a:pt x="632" y="96"/>
                </a:lnTo>
                <a:lnTo>
                  <a:pt x="581" y="56"/>
                </a:lnTo>
                <a:lnTo>
                  <a:pt x="548" y="16"/>
                </a:lnTo>
                <a:lnTo>
                  <a:pt x="506" y="0"/>
                </a:lnTo>
                <a:lnTo>
                  <a:pt x="472" y="48"/>
                </a:lnTo>
                <a:lnTo>
                  <a:pt x="396" y="72"/>
                </a:lnTo>
                <a:lnTo>
                  <a:pt x="371" y="96"/>
                </a:lnTo>
                <a:lnTo>
                  <a:pt x="337" y="80"/>
                </a:lnTo>
                <a:lnTo>
                  <a:pt x="287" y="88"/>
                </a:lnTo>
                <a:lnTo>
                  <a:pt x="253" y="88"/>
                </a:lnTo>
                <a:lnTo>
                  <a:pt x="219" y="80"/>
                </a:lnTo>
                <a:lnTo>
                  <a:pt x="185" y="104"/>
                </a:lnTo>
                <a:lnTo>
                  <a:pt x="160" y="128"/>
                </a:lnTo>
                <a:lnTo>
                  <a:pt x="135" y="168"/>
                </a:lnTo>
                <a:lnTo>
                  <a:pt x="110" y="224"/>
                </a:lnTo>
                <a:lnTo>
                  <a:pt x="84" y="256"/>
                </a:lnTo>
                <a:lnTo>
                  <a:pt x="76" y="280"/>
                </a:lnTo>
                <a:lnTo>
                  <a:pt x="67" y="320"/>
                </a:lnTo>
                <a:lnTo>
                  <a:pt x="51" y="328"/>
                </a:lnTo>
                <a:lnTo>
                  <a:pt x="25" y="344"/>
                </a:lnTo>
                <a:lnTo>
                  <a:pt x="0" y="352"/>
                </a:lnTo>
                <a:lnTo>
                  <a:pt x="17" y="368"/>
                </a:lnTo>
                <a:lnTo>
                  <a:pt x="51" y="392"/>
                </a:lnTo>
                <a:lnTo>
                  <a:pt x="59" y="416"/>
                </a:lnTo>
                <a:lnTo>
                  <a:pt x="93" y="440"/>
                </a:lnTo>
                <a:lnTo>
                  <a:pt x="135" y="456"/>
                </a:lnTo>
                <a:lnTo>
                  <a:pt x="118" y="488"/>
                </a:lnTo>
                <a:lnTo>
                  <a:pt x="160" y="496"/>
                </a:lnTo>
                <a:lnTo>
                  <a:pt x="202" y="512"/>
                </a:lnTo>
                <a:lnTo>
                  <a:pt x="244" y="488"/>
                </a:lnTo>
                <a:lnTo>
                  <a:pt x="244" y="528"/>
                </a:lnTo>
                <a:lnTo>
                  <a:pt x="261" y="536"/>
                </a:lnTo>
                <a:lnTo>
                  <a:pt x="253" y="544"/>
                </a:lnTo>
                <a:lnTo>
                  <a:pt x="287" y="560"/>
                </a:lnTo>
                <a:lnTo>
                  <a:pt x="287" y="584"/>
                </a:lnTo>
                <a:lnTo>
                  <a:pt x="320" y="592"/>
                </a:lnTo>
                <a:lnTo>
                  <a:pt x="413" y="592"/>
                </a:lnTo>
                <a:lnTo>
                  <a:pt x="438" y="568"/>
                </a:lnTo>
                <a:lnTo>
                  <a:pt x="463" y="568"/>
                </a:lnTo>
                <a:lnTo>
                  <a:pt x="514" y="568"/>
                </a:lnTo>
                <a:lnTo>
                  <a:pt x="565" y="560"/>
                </a:lnTo>
                <a:lnTo>
                  <a:pt x="607" y="504"/>
                </a:lnTo>
                <a:lnTo>
                  <a:pt x="657" y="488"/>
                </a:lnTo>
                <a:lnTo>
                  <a:pt x="699" y="480"/>
                </a:lnTo>
                <a:lnTo>
                  <a:pt x="725" y="488"/>
                </a:lnTo>
                <a:lnTo>
                  <a:pt x="767" y="480"/>
                </a:lnTo>
                <a:lnTo>
                  <a:pt x="775" y="496"/>
                </a:lnTo>
                <a:lnTo>
                  <a:pt x="826" y="496"/>
                </a:lnTo>
                <a:lnTo>
                  <a:pt x="834" y="416"/>
                </a:lnTo>
                <a:lnTo>
                  <a:pt x="851" y="376"/>
                </a:lnTo>
                <a:lnTo>
                  <a:pt x="885" y="336"/>
                </a:lnTo>
                <a:lnTo>
                  <a:pt x="893" y="312"/>
                </a:lnTo>
                <a:lnTo>
                  <a:pt x="876" y="288"/>
                </a:lnTo>
                <a:lnTo>
                  <a:pt x="834" y="288"/>
                </a:lnTo>
                <a:lnTo>
                  <a:pt x="784" y="31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13385" name="Freeform 79"/>
          <p:cNvSpPr>
            <a:spLocks noChangeAspect="1"/>
          </p:cNvSpPr>
          <p:nvPr/>
        </p:nvSpPr>
        <p:spPr bwMode="auto">
          <a:xfrm>
            <a:off x="8369300" y="4149725"/>
            <a:ext cx="485775" cy="460375"/>
          </a:xfrm>
          <a:custGeom>
            <a:avLst/>
            <a:gdLst>
              <a:gd name="T0" fmla="*/ 2147483647 w 354"/>
              <a:gd name="T1" fmla="*/ 2147483647 h 336"/>
              <a:gd name="T2" fmla="*/ 2147483647 w 354"/>
              <a:gd name="T3" fmla="*/ 2147483647 h 336"/>
              <a:gd name="T4" fmla="*/ 2147483647 w 354"/>
              <a:gd name="T5" fmla="*/ 2147483647 h 336"/>
              <a:gd name="T6" fmla="*/ 2147483647 w 354"/>
              <a:gd name="T7" fmla="*/ 2147483647 h 336"/>
              <a:gd name="T8" fmla="*/ 2147483647 w 354"/>
              <a:gd name="T9" fmla="*/ 2147483647 h 336"/>
              <a:gd name="T10" fmla="*/ 2147483647 w 354"/>
              <a:gd name="T11" fmla="*/ 2147483647 h 336"/>
              <a:gd name="T12" fmla="*/ 2147483647 w 354"/>
              <a:gd name="T13" fmla="*/ 2147483647 h 336"/>
              <a:gd name="T14" fmla="*/ 2147483647 w 354"/>
              <a:gd name="T15" fmla="*/ 2147483647 h 336"/>
              <a:gd name="T16" fmla="*/ 2147483647 w 354"/>
              <a:gd name="T17" fmla="*/ 2147483647 h 336"/>
              <a:gd name="T18" fmla="*/ 2147483647 w 354"/>
              <a:gd name="T19" fmla="*/ 2147483647 h 336"/>
              <a:gd name="T20" fmla="*/ 2147483647 w 354"/>
              <a:gd name="T21" fmla="*/ 0 h 336"/>
              <a:gd name="T22" fmla="*/ 2147483647 w 354"/>
              <a:gd name="T23" fmla="*/ 2147483647 h 336"/>
              <a:gd name="T24" fmla="*/ 2147483647 w 354"/>
              <a:gd name="T25" fmla="*/ 2147483647 h 336"/>
              <a:gd name="T26" fmla="*/ 0 w 354"/>
              <a:gd name="T27" fmla="*/ 2147483647 h 336"/>
              <a:gd name="T28" fmla="*/ 2147483647 w 354"/>
              <a:gd name="T29" fmla="*/ 2147483647 h 336"/>
              <a:gd name="T30" fmla="*/ 2147483647 w 354"/>
              <a:gd name="T31" fmla="*/ 2147483647 h 336"/>
              <a:gd name="T32" fmla="*/ 2147483647 w 354"/>
              <a:gd name="T33" fmla="*/ 2147483647 h 336"/>
              <a:gd name="T34" fmla="*/ 2147483647 w 354"/>
              <a:gd name="T35" fmla="*/ 2147483647 h 336"/>
              <a:gd name="T36" fmla="*/ 2147483647 w 354"/>
              <a:gd name="T37" fmla="*/ 2147483647 h 336"/>
              <a:gd name="T38" fmla="*/ 2147483647 w 354"/>
              <a:gd name="T39" fmla="*/ 2147483647 h 336"/>
              <a:gd name="T40" fmla="*/ 2147483647 w 354"/>
              <a:gd name="T41" fmla="*/ 2147483647 h 336"/>
              <a:gd name="T42" fmla="*/ 2147483647 w 354"/>
              <a:gd name="T43" fmla="*/ 2147483647 h 336"/>
              <a:gd name="T44" fmla="*/ 2147483647 w 354"/>
              <a:gd name="T45" fmla="*/ 2147483647 h 336"/>
              <a:gd name="T46" fmla="*/ 2147483647 w 354"/>
              <a:gd name="T47" fmla="*/ 2147483647 h 3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54"/>
              <a:gd name="T73" fmla="*/ 0 h 336"/>
              <a:gd name="T74" fmla="*/ 354 w 354"/>
              <a:gd name="T75" fmla="*/ 336 h 3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54" h="336">
                <a:moveTo>
                  <a:pt x="270" y="248"/>
                </a:moveTo>
                <a:lnTo>
                  <a:pt x="253" y="224"/>
                </a:lnTo>
                <a:lnTo>
                  <a:pt x="278" y="200"/>
                </a:lnTo>
                <a:lnTo>
                  <a:pt x="354" y="184"/>
                </a:lnTo>
                <a:lnTo>
                  <a:pt x="337" y="152"/>
                </a:lnTo>
                <a:lnTo>
                  <a:pt x="303" y="120"/>
                </a:lnTo>
                <a:lnTo>
                  <a:pt x="287" y="88"/>
                </a:lnTo>
                <a:lnTo>
                  <a:pt x="236" y="72"/>
                </a:lnTo>
                <a:lnTo>
                  <a:pt x="211" y="24"/>
                </a:lnTo>
                <a:lnTo>
                  <a:pt x="152" y="24"/>
                </a:lnTo>
                <a:lnTo>
                  <a:pt x="84" y="0"/>
                </a:lnTo>
                <a:lnTo>
                  <a:pt x="59" y="24"/>
                </a:lnTo>
                <a:lnTo>
                  <a:pt x="8" y="32"/>
                </a:lnTo>
                <a:lnTo>
                  <a:pt x="0" y="40"/>
                </a:lnTo>
                <a:lnTo>
                  <a:pt x="34" y="56"/>
                </a:lnTo>
                <a:lnTo>
                  <a:pt x="67" y="96"/>
                </a:lnTo>
                <a:lnTo>
                  <a:pt x="118" y="136"/>
                </a:lnTo>
                <a:lnTo>
                  <a:pt x="152" y="160"/>
                </a:lnTo>
                <a:lnTo>
                  <a:pt x="194" y="208"/>
                </a:lnTo>
                <a:lnTo>
                  <a:pt x="194" y="248"/>
                </a:lnTo>
                <a:lnTo>
                  <a:pt x="211" y="320"/>
                </a:lnTo>
                <a:lnTo>
                  <a:pt x="236" y="336"/>
                </a:lnTo>
                <a:lnTo>
                  <a:pt x="253" y="312"/>
                </a:lnTo>
                <a:lnTo>
                  <a:pt x="270" y="248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86" name="Freeform 80"/>
          <p:cNvSpPr>
            <a:spLocks noChangeAspect="1"/>
          </p:cNvSpPr>
          <p:nvPr/>
        </p:nvSpPr>
        <p:spPr bwMode="auto">
          <a:xfrm>
            <a:off x="7651750" y="4197350"/>
            <a:ext cx="1225550" cy="812800"/>
          </a:xfrm>
          <a:custGeom>
            <a:avLst/>
            <a:gdLst>
              <a:gd name="T0" fmla="*/ 2147483647 w 893"/>
              <a:gd name="T1" fmla="*/ 2147483647 h 592"/>
              <a:gd name="T2" fmla="*/ 2147483647 w 893"/>
              <a:gd name="T3" fmla="*/ 2147483647 h 592"/>
              <a:gd name="T4" fmla="*/ 2147483647 w 893"/>
              <a:gd name="T5" fmla="*/ 2147483647 h 592"/>
              <a:gd name="T6" fmla="*/ 2147483647 w 893"/>
              <a:gd name="T7" fmla="*/ 2147483647 h 592"/>
              <a:gd name="T8" fmla="*/ 2147483647 w 893"/>
              <a:gd name="T9" fmla="*/ 2147483647 h 592"/>
              <a:gd name="T10" fmla="*/ 2147483647 w 893"/>
              <a:gd name="T11" fmla="*/ 2147483647 h 592"/>
              <a:gd name="T12" fmla="*/ 2147483647 w 893"/>
              <a:gd name="T13" fmla="*/ 2147483647 h 592"/>
              <a:gd name="T14" fmla="*/ 2147483647 w 893"/>
              <a:gd name="T15" fmla="*/ 2147483647 h 592"/>
              <a:gd name="T16" fmla="*/ 2147483647 w 893"/>
              <a:gd name="T17" fmla="*/ 0 h 592"/>
              <a:gd name="T18" fmla="*/ 2147483647 w 893"/>
              <a:gd name="T19" fmla="*/ 2147483647 h 592"/>
              <a:gd name="T20" fmla="*/ 2147483647 w 893"/>
              <a:gd name="T21" fmla="*/ 2147483647 h 592"/>
              <a:gd name="T22" fmla="*/ 2147483647 w 893"/>
              <a:gd name="T23" fmla="*/ 2147483647 h 592"/>
              <a:gd name="T24" fmla="*/ 2147483647 w 893"/>
              <a:gd name="T25" fmla="*/ 2147483647 h 592"/>
              <a:gd name="T26" fmla="*/ 2147483647 w 893"/>
              <a:gd name="T27" fmla="*/ 2147483647 h 592"/>
              <a:gd name="T28" fmla="*/ 2147483647 w 893"/>
              <a:gd name="T29" fmla="*/ 2147483647 h 592"/>
              <a:gd name="T30" fmla="*/ 2147483647 w 893"/>
              <a:gd name="T31" fmla="*/ 2147483647 h 592"/>
              <a:gd name="T32" fmla="*/ 2147483647 w 893"/>
              <a:gd name="T33" fmla="*/ 2147483647 h 592"/>
              <a:gd name="T34" fmla="*/ 2147483647 w 893"/>
              <a:gd name="T35" fmla="*/ 2147483647 h 592"/>
              <a:gd name="T36" fmla="*/ 2147483647 w 893"/>
              <a:gd name="T37" fmla="*/ 2147483647 h 592"/>
              <a:gd name="T38" fmla="*/ 2147483647 w 893"/>
              <a:gd name="T39" fmla="*/ 2147483647 h 592"/>
              <a:gd name="T40" fmla="*/ 2147483647 w 893"/>
              <a:gd name="T41" fmla="*/ 2147483647 h 592"/>
              <a:gd name="T42" fmla="*/ 2147483647 w 893"/>
              <a:gd name="T43" fmla="*/ 2147483647 h 592"/>
              <a:gd name="T44" fmla="*/ 2147483647 w 893"/>
              <a:gd name="T45" fmla="*/ 2147483647 h 592"/>
              <a:gd name="T46" fmla="*/ 2147483647 w 893"/>
              <a:gd name="T47" fmla="*/ 2147483647 h 592"/>
              <a:gd name="T48" fmla="*/ 2147483647 w 893"/>
              <a:gd name="T49" fmla="*/ 2147483647 h 592"/>
              <a:gd name="T50" fmla="*/ 2147483647 w 893"/>
              <a:gd name="T51" fmla="*/ 2147483647 h 592"/>
              <a:gd name="T52" fmla="*/ 0 w 893"/>
              <a:gd name="T53" fmla="*/ 2147483647 h 592"/>
              <a:gd name="T54" fmla="*/ 2147483647 w 893"/>
              <a:gd name="T55" fmla="*/ 2147483647 h 592"/>
              <a:gd name="T56" fmla="*/ 2147483647 w 893"/>
              <a:gd name="T57" fmla="*/ 2147483647 h 592"/>
              <a:gd name="T58" fmla="*/ 2147483647 w 893"/>
              <a:gd name="T59" fmla="*/ 2147483647 h 592"/>
              <a:gd name="T60" fmla="*/ 2147483647 w 893"/>
              <a:gd name="T61" fmla="*/ 2147483647 h 592"/>
              <a:gd name="T62" fmla="*/ 2147483647 w 893"/>
              <a:gd name="T63" fmla="*/ 2147483647 h 592"/>
              <a:gd name="T64" fmla="*/ 2147483647 w 893"/>
              <a:gd name="T65" fmla="*/ 2147483647 h 592"/>
              <a:gd name="T66" fmla="*/ 2147483647 w 893"/>
              <a:gd name="T67" fmla="*/ 2147483647 h 592"/>
              <a:gd name="T68" fmla="*/ 2147483647 w 893"/>
              <a:gd name="T69" fmla="*/ 2147483647 h 592"/>
              <a:gd name="T70" fmla="*/ 2147483647 w 893"/>
              <a:gd name="T71" fmla="*/ 2147483647 h 592"/>
              <a:gd name="T72" fmla="*/ 2147483647 w 893"/>
              <a:gd name="T73" fmla="*/ 2147483647 h 592"/>
              <a:gd name="T74" fmla="*/ 2147483647 w 893"/>
              <a:gd name="T75" fmla="*/ 2147483647 h 592"/>
              <a:gd name="T76" fmla="*/ 2147483647 w 893"/>
              <a:gd name="T77" fmla="*/ 2147483647 h 592"/>
              <a:gd name="T78" fmla="*/ 2147483647 w 893"/>
              <a:gd name="T79" fmla="*/ 2147483647 h 592"/>
              <a:gd name="T80" fmla="*/ 2147483647 w 893"/>
              <a:gd name="T81" fmla="*/ 2147483647 h 592"/>
              <a:gd name="T82" fmla="*/ 2147483647 w 893"/>
              <a:gd name="T83" fmla="*/ 2147483647 h 592"/>
              <a:gd name="T84" fmla="*/ 2147483647 w 893"/>
              <a:gd name="T85" fmla="*/ 2147483647 h 592"/>
              <a:gd name="T86" fmla="*/ 2147483647 w 893"/>
              <a:gd name="T87" fmla="*/ 2147483647 h 592"/>
              <a:gd name="T88" fmla="*/ 2147483647 w 893"/>
              <a:gd name="T89" fmla="*/ 2147483647 h 592"/>
              <a:gd name="T90" fmla="*/ 2147483647 w 893"/>
              <a:gd name="T91" fmla="*/ 2147483647 h 592"/>
              <a:gd name="T92" fmla="*/ 2147483647 w 893"/>
              <a:gd name="T93" fmla="*/ 2147483647 h 592"/>
              <a:gd name="T94" fmla="*/ 2147483647 w 893"/>
              <a:gd name="T95" fmla="*/ 2147483647 h 592"/>
              <a:gd name="T96" fmla="*/ 2147483647 w 893"/>
              <a:gd name="T97" fmla="*/ 2147483647 h 592"/>
              <a:gd name="T98" fmla="*/ 2147483647 w 893"/>
              <a:gd name="T99" fmla="*/ 2147483647 h 592"/>
              <a:gd name="T100" fmla="*/ 2147483647 w 893"/>
              <a:gd name="T101" fmla="*/ 2147483647 h 592"/>
              <a:gd name="T102" fmla="*/ 2147483647 w 893"/>
              <a:gd name="T103" fmla="*/ 2147483647 h 592"/>
              <a:gd name="T104" fmla="*/ 2147483647 w 893"/>
              <a:gd name="T105" fmla="*/ 2147483647 h 592"/>
              <a:gd name="T106" fmla="*/ 2147483647 w 893"/>
              <a:gd name="T107" fmla="*/ 2147483647 h 592"/>
              <a:gd name="T108" fmla="*/ 2147483647 w 893"/>
              <a:gd name="T109" fmla="*/ 2147483647 h 592"/>
              <a:gd name="T110" fmla="*/ 2147483647 w 893"/>
              <a:gd name="T111" fmla="*/ 2147483647 h 592"/>
              <a:gd name="T112" fmla="*/ 2147483647 w 893"/>
              <a:gd name="T113" fmla="*/ 2147483647 h 592"/>
              <a:gd name="T114" fmla="*/ 2147483647 w 893"/>
              <a:gd name="T115" fmla="*/ 2147483647 h 592"/>
              <a:gd name="T116" fmla="*/ 2147483647 w 893"/>
              <a:gd name="T117" fmla="*/ 2147483647 h 592"/>
              <a:gd name="T118" fmla="*/ 2147483647 w 893"/>
              <a:gd name="T119" fmla="*/ 2147483647 h 592"/>
              <a:gd name="T120" fmla="*/ 2147483647 w 893"/>
              <a:gd name="T121" fmla="*/ 2147483647 h 59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893"/>
              <a:gd name="T184" fmla="*/ 0 h 592"/>
              <a:gd name="T185" fmla="*/ 893 w 893"/>
              <a:gd name="T186" fmla="*/ 592 h 59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893" h="592">
                <a:moveTo>
                  <a:pt x="784" y="312"/>
                </a:moveTo>
                <a:lnTo>
                  <a:pt x="725" y="280"/>
                </a:lnTo>
                <a:lnTo>
                  <a:pt x="708" y="208"/>
                </a:lnTo>
                <a:lnTo>
                  <a:pt x="708" y="168"/>
                </a:lnTo>
                <a:lnTo>
                  <a:pt x="666" y="120"/>
                </a:lnTo>
                <a:lnTo>
                  <a:pt x="632" y="96"/>
                </a:lnTo>
                <a:lnTo>
                  <a:pt x="581" y="56"/>
                </a:lnTo>
                <a:lnTo>
                  <a:pt x="548" y="16"/>
                </a:lnTo>
                <a:lnTo>
                  <a:pt x="506" y="0"/>
                </a:lnTo>
                <a:lnTo>
                  <a:pt x="472" y="48"/>
                </a:lnTo>
                <a:lnTo>
                  <a:pt x="396" y="72"/>
                </a:lnTo>
                <a:lnTo>
                  <a:pt x="371" y="96"/>
                </a:lnTo>
                <a:lnTo>
                  <a:pt x="337" y="80"/>
                </a:lnTo>
                <a:lnTo>
                  <a:pt x="287" y="88"/>
                </a:lnTo>
                <a:lnTo>
                  <a:pt x="253" y="88"/>
                </a:lnTo>
                <a:lnTo>
                  <a:pt x="219" y="80"/>
                </a:lnTo>
                <a:lnTo>
                  <a:pt x="185" y="104"/>
                </a:lnTo>
                <a:lnTo>
                  <a:pt x="160" y="128"/>
                </a:lnTo>
                <a:lnTo>
                  <a:pt x="135" y="168"/>
                </a:lnTo>
                <a:lnTo>
                  <a:pt x="110" y="224"/>
                </a:lnTo>
                <a:lnTo>
                  <a:pt x="84" y="256"/>
                </a:lnTo>
                <a:lnTo>
                  <a:pt x="76" y="280"/>
                </a:lnTo>
                <a:lnTo>
                  <a:pt x="67" y="320"/>
                </a:lnTo>
                <a:lnTo>
                  <a:pt x="51" y="328"/>
                </a:lnTo>
                <a:lnTo>
                  <a:pt x="25" y="344"/>
                </a:lnTo>
                <a:lnTo>
                  <a:pt x="0" y="352"/>
                </a:lnTo>
                <a:lnTo>
                  <a:pt x="17" y="368"/>
                </a:lnTo>
                <a:lnTo>
                  <a:pt x="51" y="392"/>
                </a:lnTo>
                <a:lnTo>
                  <a:pt x="59" y="416"/>
                </a:lnTo>
                <a:lnTo>
                  <a:pt x="93" y="440"/>
                </a:lnTo>
                <a:lnTo>
                  <a:pt x="135" y="456"/>
                </a:lnTo>
                <a:lnTo>
                  <a:pt x="118" y="488"/>
                </a:lnTo>
                <a:lnTo>
                  <a:pt x="160" y="496"/>
                </a:lnTo>
                <a:lnTo>
                  <a:pt x="202" y="512"/>
                </a:lnTo>
                <a:lnTo>
                  <a:pt x="244" y="488"/>
                </a:lnTo>
                <a:lnTo>
                  <a:pt x="244" y="528"/>
                </a:lnTo>
                <a:lnTo>
                  <a:pt x="261" y="536"/>
                </a:lnTo>
                <a:lnTo>
                  <a:pt x="253" y="544"/>
                </a:lnTo>
                <a:lnTo>
                  <a:pt x="287" y="560"/>
                </a:lnTo>
                <a:lnTo>
                  <a:pt x="287" y="584"/>
                </a:lnTo>
                <a:lnTo>
                  <a:pt x="320" y="592"/>
                </a:lnTo>
                <a:lnTo>
                  <a:pt x="413" y="592"/>
                </a:lnTo>
                <a:lnTo>
                  <a:pt x="438" y="568"/>
                </a:lnTo>
                <a:lnTo>
                  <a:pt x="463" y="568"/>
                </a:lnTo>
                <a:lnTo>
                  <a:pt x="514" y="568"/>
                </a:lnTo>
                <a:lnTo>
                  <a:pt x="565" y="560"/>
                </a:lnTo>
                <a:lnTo>
                  <a:pt x="607" y="504"/>
                </a:lnTo>
                <a:lnTo>
                  <a:pt x="657" y="488"/>
                </a:lnTo>
                <a:lnTo>
                  <a:pt x="699" y="480"/>
                </a:lnTo>
                <a:lnTo>
                  <a:pt x="725" y="488"/>
                </a:lnTo>
                <a:lnTo>
                  <a:pt x="767" y="480"/>
                </a:lnTo>
                <a:lnTo>
                  <a:pt x="775" y="496"/>
                </a:lnTo>
                <a:lnTo>
                  <a:pt x="826" y="496"/>
                </a:lnTo>
                <a:lnTo>
                  <a:pt x="834" y="416"/>
                </a:lnTo>
                <a:lnTo>
                  <a:pt x="851" y="376"/>
                </a:lnTo>
                <a:lnTo>
                  <a:pt x="885" y="336"/>
                </a:lnTo>
                <a:lnTo>
                  <a:pt x="893" y="312"/>
                </a:lnTo>
                <a:lnTo>
                  <a:pt x="876" y="288"/>
                </a:lnTo>
                <a:lnTo>
                  <a:pt x="834" y="288"/>
                </a:lnTo>
                <a:lnTo>
                  <a:pt x="784" y="312"/>
                </a:lnTo>
                <a:close/>
              </a:path>
            </a:pathLst>
          </a:cu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87" name="Freeform 81"/>
          <p:cNvSpPr>
            <a:spLocks noChangeAspect="1"/>
          </p:cNvSpPr>
          <p:nvPr/>
        </p:nvSpPr>
        <p:spPr bwMode="auto">
          <a:xfrm>
            <a:off x="8369300" y="4149725"/>
            <a:ext cx="485775" cy="460375"/>
          </a:xfrm>
          <a:custGeom>
            <a:avLst/>
            <a:gdLst>
              <a:gd name="T0" fmla="*/ 2147483647 w 354"/>
              <a:gd name="T1" fmla="*/ 2147483647 h 336"/>
              <a:gd name="T2" fmla="*/ 2147483647 w 354"/>
              <a:gd name="T3" fmla="*/ 2147483647 h 336"/>
              <a:gd name="T4" fmla="*/ 2147483647 w 354"/>
              <a:gd name="T5" fmla="*/ 2147483647 h 336"/>
              <a:gd name="T6" fmla="*/ 2147483647 w 354"/>
              <a:gd name="T7" fmla="*/ 2147483647 h 336"/>
              <a:gd name="T8" fmla="*/ 2147483647 w 354"/>
              <a:gd name="T9" fmla="*/ 2147483647 h 336"/>
              <a:gd name="T10" fmla="*/ 2147483647 w 354"/>
              <a:gd name="T11" fmla="*/ 2147483647 h 336"/>
              <a:gd name="T12" fmla="*/ 2147483647 w 354"/>
              <a:gd name="T13" fmla="*/ 2147483647 h 336"/>
              <a:gd name="T14" fmla="*/ 2147483647 w 354"/>
              <a:gd name="T15" fmla="*/ 2147483647 h 336"/>
              <a:gd name="T16" fmla="*/ 2147483647 w 354"/>
              <a:gd name="T17" fmla="*/ 2147483647 h 336"/>
              <a:gd name="T18" fmla="*/ 2147483647 w 354"/>
              <a:gd name="T19" fmla="*/ 2147483647 h 336"/>
              <a:gd name="T20" fmla="*/ 2147483647 w 354"/>
              <a:gd name="T21" fmla="*/ 0 h 336"/>
              <a:gd name="T22" fmla="*/ 2147483647 w 354"/>
              <a:gd name="T23" fmla="*/ 2147483647 h 336"/>
              <a:gd name="T24" fmla="*/ 2147483647 w 354"/>
              <a:gd name="T25" fmla="*/ 2147483647 h 336"/>
              <a:gd name="T26" fmla="*/ 0 w 354"/>
              <a:gd name="T27" fmla="*/ 2147483647 h 336"/>
              <a:gd name="T28" fmla="*/ 2147483647 w 354"/>
              <a:gd name="T29" fmla="*/ 2147483647 h 336"/>
              <a:gd name="T30" fmla="*/ 2147483647 w 354"/>
              <a:gd name="T31" fmla="*/ 2147483647 h 336"/>
              <a:gd name="T32" fmla="*/ 2147483647 w 354"/>
              <a:gd name="T33" fmla="*/ 2147483647 h 336"/>
              <a:gd name="T34" fmla="*/ 2147483647 w 354"/>
              <a:gd name="T35" fmla="*/ 2147483647 h 336"/>
              <a:gd name="T36" fmla="*/ 2147483647 w 354"/>
              <a:gd name="T37" fmla="*/ 2147483647 h 336"/>
              <a:gd name="T38" fmla="*/ 2147483647 w 354"/>
              <a:gd name="T39" fmla="*/ 2147483647 h 336"/>
              <a:gd name="T40" fmla="*/ 2147483647 w 354"/>
              <a:gd name="T41" fmla="*/ 2147483647 h 336"/>
              <a:gd name="T42" fmla="*/ 2147483647 w 354"/>
              <a:gd name="T43" fmla="*/ 2147483647 h 336"/>
              <a:gd name="T44" fmla="*/ 2147483647 w 354"/>
              <a:gd name="T45" fmla="*/ 2147483647 h 336"/>
              <a:gd name="T46" fmla="*/ 2147483647 w 354"/>
              <a:gd name="T47" fmla="*/ 2147483647 h 3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54"/>
              <a:gd name="T73" fmla="*/ 0 h 336"/>
              <a:gd name="T74" fmla="*/ 354 w 354"/>
              <a:gd name="T75" fmla="*/ 336 h 3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54" h="336">
                <a:moveTo>
                  <a:pt x="270" y="248"/>
                </a:moveTo>
                <a:lnTo>
                  <a:pt x="253" y="224"/>
                </a:lnTo>
                <a:lnTo>
                  <a:pt x="278" y="200"/>
                </a:lnTo>
                <a:lnTo>
                  <a:pt x="354" y="184"/>
                </a:lnTo>
                <a:lnTo>
                  <a:pt x="337" y="152"/>
                </a:lnTo>
                <a:lnTo>
                  <a:pt x="303" y="120"/>
                </a:lnTo>
                <a:lnTo>
                  <a:pt x="287" y="88"/>
                </a:lnTo>
                <a:lnTo>
                  <a:pt x="236" y="72"/>
                </a:lnTo>
                <a:lnTo>
                  <a:pt x="211" y="24"/>
                </a:lnTo>
                <a:lnTo>
                  <a:pt x="152" y="24"/>
                </a:lnTo>
                <a:lnTo>
                  <a:pt x="84" y="0"/>
                </a:lnTo>
                <a:lnTo>
                  <a:pt x="59" y="24"/>
                </a:lnTo>
                <a:lnTo>
                  <a:pt x="8" y="32"/>
                </a:lnTo>
                <a:lnTo>
                  <a:pt x="0" y="40"/>
                </a:lnTo>
                <a:lnTo>
                  <a:pt x="34" y="56"/>
                </a:lnTo>
                <a:lnTo>
                  <a:pt x="67" y="96"/>
                </a:lnTo>
                <a:lnTo>
                  <a:pt x="118" y="136"/>
                </a:lnTo>
                <a:lnTo>
                  <a:pt x="152" y="160"/>
                </a:lnTo>
                <a:lnTo>
                  <a:pt x="194" y="208"/>
                </a:lnTo>
                <a:lnTo>
                  <a:pt x="194" y="248"/>
                </a:lnTo>
                <a:lnTo>
                  <a:pt x="211" y="320"/>
                </a:lnTo>
                <a:lnTo>
                  <a:pt x="236" y="336"/>
                </a:lnTo>
                <a:lnTo>
                  <a:pt x="253" y="312"/>
                </a:lnTo>
                <a:lnTo>
                  <a:pt x="270" y="248"/>
                </a:lnTo>
                <a:close/>
              </a:path>
            </a:pathLst>
          </a:custGeom>
          <a:solidFill>
            <a:srgbClr val="99CCFF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82"/>
          <p:cNvSpPr>
            <a:spLocks noChangeAspect="1"/>
          </p:cNvSpPr>
          <p:nvPr/>
        </p:nvSpPr>
        <p:spPr bwMode="auto">
          <a:xfrm>
            <a:off x="6784975" y="3286125"/>
            <a:ext cx="1179513" cy="901700"/>
          </a:xfrm>
          <a:custGeom>
            <a:avLst/>
            <a:gdLst>
              <a:gd name="T0" fmla="*/ 2147483647 w 860"/>
              <a:gd name="T1" fmla="*/ 2147483647 h 656"/>
              <a:gd name="T2" fmla="*/ 2147483647 w 860"/>
              <a:gd name="T3" fmla="*/ 2147483647 h 656"/>
              <a:gd name="T4" fmla="*/ 2147483647 w 860"/>
              <a:gd name="T5" fmla="*/ 2147483647 h 656"/>
              <a:gd name="T6" fmla="*/ 2147483647 w 860"/>
              <a:gd name="T7" fmla="*/ 2147483647 h 656"/>
              <a:gd name="T8" fmla="*/ 2147483647 w 860"/>
              <a:gd name="T9" fmla="*/ 2147483647 h 656"/>
              <a:gd name="T10" fmla="*/ 2147483647 w 860"/>
              <a:gd name="T11" fmla="*/ 2147483647 h 656"/>
              <a:gd name="T12" fmla="*/ 2147483647 w 860"/>
              <a:gd name="T13" fmla="*/ 2147483647 h 656"/>
              <a:gd name="T14" fmla="*/ 2147483647 w 860"/>
              <a:gd name="T15" fmla="*/ 2147483647 h 656"/>
              <a:gd name="T16" fmla="*/ 2147483647 w 860"/>
              <a:gd name="T17" fmla="*/ 2147483647 h 656"/>
              <a:gd name="T18" fmla="*/ 2147483647 w 860"/>
              <a:gd name="T19" fmla="*/ 2147483647 h 656"/>
              <a:gd name="T20" fmla="*/ 2147483647 w 860"/>
              <a:gd name="T21" fmla="*/ 2147483647 h 656"/>
              <a:gd name="T22" fmla="*/ 2147483647 w 860"/>
              <a:gd name="T23" fmla="*/ 2147483647 h 656"/>
              <a:gd name="T24" fmla="*/ 2147483647 w 860"/>
              <a:gd name="T25" fmla="*/ 2147483647 h 656"/>
              <a:gd name="T26" fmla="*/ 2147483647 w 860"/>
              <a:gd name="T27" fmla="*/ 2147483647 h 656"/>
              <a:gd name="T28" fmla="*/ 2147483647 w 860"/>
              <a:gd name="T29" fmla="*/ 2147483647 h 656"/>
              <a:gd name="T30" fmla="*/ 2147483647 w 860"/>
              <a:gd name="T31" fmla="*/ 2147483647 h 656"/>
              <a:gd name="T32" fmla="*/ 2147483647 w 860"/>
              <a:gd name="T33" fmla="*/ 2147483647 h 656"/>
              <a:gd name="T34" fmla="*/ 2147483647 w 860"/>
              <a:gd name="T35" fmla="*/ 2147483647 h 656"/>
              <a:gd name="T36" fmla="*/ 2147483647 w 860"/>
              <a:gd name="T37" fmla="*/ 0 h 656"/>
              <a:gd name="T38" fmla="*/ 2147483647 w 860"/>
              <a:gd name="T39" fmla="*/ 2147483647 h 656"/>
              <a:gd name="T40" fmla="*/ 2147483647 w 860"/>
              <a:gd name="T41" fmla="*/ 2147483647 h 656"/>
              <a:gd name="T42" fmla="*/ 2147483647 w 860"/>
              <a:gd name="T43" fmla="*/ 2147483647 h 656"/>
              <a:gd name="T44" fmla="*/ 2147483647 w 860"/>
              <a:gd name="T45" fmla="*/ 2147483647 h 656"/>
              <a:gd name="T46" fmla="*/ 2147483647 w 860"/>
              <a:gd name="T47" fmla="*/ 2147483647 h 656"/>
              <a:gd name="T48" fmla="*/ 2147483647 w 860"/>
              <a:gd name="T49" fmla="*/ 2147483647 h 656"/>
              <a:gd name="T50" fmla="*/ 2147483647 w 860"/>
              <a:gd name="T51" fmla="*/ 2147483647 h 656"/>
              <a:gd name="T52" fmla="*/ 2147483647 w 860"/>
              <a:gd name="T53" fmla="*/ 2147483647 h 656"/>
              <a:gd name="T54" fmla="*/ 0 w 860"/>
              <a:gd name="T55" fmla="*/ 2147483647 h 656"/>
              <a:gd name="T56" fmla="*/ 2147483647 w 860"/>
              <a:gd name="T57" fmla="*/ 2147483647 h 656"/>
              <a:gd name="T58" fmla="*/ 2147483647 w 860"/>
              <a:gd name="T59" fmla="*/ 2147483647 h 656"/>
              <a:gd name="T60" fmla="*/ 2147483647 w 860"/>
              <a:gd name="T61" fmla="*/ 2147483647 h 656"/>
              <a:gd name="T62" fmla="*/ 2147483647 w 860"/>
              <a:gd name="T63" fmla="*/ 2147483647 h 656"/>
              <a:gd name="T64" fmla="*/ 2147483647 w 860"/>
              <a:gd name="T65" fmla="*/ 2147483647 h 656"/>
              <a:gd name="T66" fmla="*/ 2147483647 w 860"/>
              <a:gd name="T67" fmla="*/ 2147483647 h 656"/>
              <a:gd name="T68" fmla="*/ 2147483647 w 860"/>
              <a:gd name="T69" fmla="*/ 2147483647 h 656"/>
              <a:gd name="T70" fmla="*/ 2147483647 w 860"/>
              <a:gd name="T71" fmla="*/ 2147483647 h 656"/>
              <a:gd name="T72" fmla="*/ 2147483647 w 860"/>
              <a:gd name="T73" fmla="*/ 2147483647 h 656"/>
              <a:gd name="T74" fmla="*/ 2147483647 w 860"/>
              <a:gd name="T75" fmla="*/ 2147483647 h 656"/>
              <a:gd name="T76" fmla="*/ 2147483647 w 860"/>
              <a:gd name="T77" fmla="*/ 2147483647 h 656"/>
              <a:gd name="T78" fmla="*/ 2147483647 w 860"/>
              <a:gd name="T79" fmla="*/ 2147483647 h 656"/>
              <a:gd name="T80" fmla="*/ 2147483647 w 860"/>
              <a:gd name="T81" fmla="*/ 2147483647 h 656"/>
              <a:gd name="T82" fmla="*/ 2147483647 w 860"/>
              <a:gd name="T83" fmla="*/ 2147483647 h 656"/>
              <a:gd name="T84" fmla="*/ 2147483647 w 860"/>
              <a:gd name="T85" fmla="*/ 2147483647 h 656"/>
              <a:gd name="T86" fmla="*/ 2147483647 w 860"/>
              <a:gd name="T87" fmla="*/ 2147483647 h 656"/>
              <a:gd name="T88" fmla="*/ 2147483647 w 860"/>
              <a:gd name="T89" fmla="*/ 2147483647 h 656"/>
              <a:gd name="T90" fmla="*/ 2147483647 w 860"/>
              <a:gd name="T91" fmla="*/ 2147483647 h 656"/>
              <a:gd name="T92" fmla="*/ 2147483647 w 860"/>
              <a:gd name="T93" fmla="*/ 2147483647 h 656"/>
              <a:gd name="T94" fmla="*/ 2147483647 w 860"/>
              <a:gd name="T95" fmla="*/ 2147483647 h 656"/>
              <a:gd name="T96" fmla="*/ 2147483647 w 860"/>
              <a:gd name="T97" fmla="*/ 2147483647 h 656"/>
              <a:gd name="T98" fmla="*/ 2147483647 w 860"/>
              <a:gd name="T99" fmla="*/ 2147483647 h 656"/>
              <a:gd name="T100" fmla="*/ 2147483647 w 860"/>
              <a:gd name="T101" fmla="*/ 2147483647 h 656"/>
              <a:gd name="T102" fmla="*/ 2147483647 w 860"/>
              <a:gd name="T103" fmla="*/ 2147483647 h 656"/>
              <a:gd name="T104" fmla="*/ 2147483647 w 860"/>
              <a:gd name="T105" fmla="*/ 2147483647 h 656"/>
              <a:gd name="T106" fmla="*/ 2147483647 w 860"/>
              <a:gd name="T107" fmla="*/ 2147483647 h 656"/>
              <a:gd name="T108" fmla="*/ 2147483647 w 860"/>
              <a:gd name="T109" fmla="*/ 2147483647 h 656"/>
              <a:gd name="T110" fmla="*/ 2147483647 w 860"/>
              <a:gd name="T111" fmla="*/ 2147483647 h 656"/>
              <a:gd name="T112" fmla="*/ 2147483647 w 860"/>
              <a:gd name="T113" fmla="*/ 2147483647 h 656"/>
              <a:gd name="T114" fmla="*/ 2147483647 w 860"/>
              <a:gd name="T115" fmla="*/ 2147483647 h 656"/>
              <a:gd name="T116" fmla="*/ 2147483647 w 860"/>
              <a:gd name="T117" fmla="*/ 2147483647 h 656"/>
              <a:gd name="T118" fmla="*/ 2147483647 w 860"/>
              <a:gd name="T119" fmla="*/ 2147483647 h 65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60"/>
              <a:gd name="T181" fmla="*/ 0 h 656"/>
              <a:gd name="T182" fmla="*/ 860 w 860"/>
              <a:gd name="T183" fmla="*/ 656 h 65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60" h="656">
                <a:moveTo>
                  <a:pt x="775" y="560"/>
                </a:moveTo>
                <a:lnTo>
                  <a:pt x="826" y="464"/>
                </a:lnTo>
                <a:lnTo>
                  <a:pt x="860" y="456"/>
                </a:lnTo>
                <a:lnTo>
                  <a:pt x="851" y="416"/>
                </a:lnTo>
                <a:lnTo>
                  <a:pt x="817" y="352"/>
                </a:lnTo>
                <a:lnTo>
                  <a:pt x="792" y="320"/>
                </a:lnTo>
                <a:lnTo>
                  <a:pt x="784" y="264"/>
                </a:lnTo>
                <a:lnTo>
                  <a:pt x="750" y="256"/>
                </a:lnTo>
                <a:lnTo>
                  <a:pt x="750" y="232"/>
                </a:lnTo>
                <a:lnTo>
                  <a:pt x="792" y="184"/>
                </a:lnTo>
                <a:lnTo>
                  <a:pt x="750" y="104"/>
                </a:lnTo>
                <a:lnTo>
                  <a:pt x="725" y="40"/>
                </a:lnTo>
                <a:lnTo>
                  <a:pt x="666" y="16"/>
                </a:lnTo>
                <a:lnTo>
                  <a:pt x="531" y="40"/>
                </a:lnTo>
                <a:lnTo>
                  <a:pt x="447" y="24"/>
                </a:lnTo>
                <a:lnTo>
                  <a:pt x="405" y="48"/>
                </a:lnTo>
                <a:lnTo>
                  <a:pt x="362" y="40"/>
                </a:lnTo>
                <a:lnTo>
                  <a:pt x="329" y="24"/>
                </a:lnTo>
                <a:lnTo>
                  <a:pt x="295" y="0"/>
                </a:lnTo>
                <a:lnTo>
                  <a:pt x="253" y="8"/>
                </a:lnTo>
                <a:lnTo>
                  <a:pt x="177" y="40"/>
                </a:lnTo>
                <a:lnTo>
                  <a:pt x="169" y="72"/>
                </a:lnTo>
                <a:lnTo>
                  <a:pt x="126" y="88"/>
                </a:lnTo>
                <a:lnTo>
                  <a:pt x="25" y="128"/>
                </a:lnTo>
                <a:lnTo>
                  <a:pt x="9" y="128"/>
                </a:lnTo>
                <a:lnTo>
                  <a:pt x="17" y="176"/>
                </a:lnTo>
                <a:lnTo>
                  <a:pt x="25" y="208"/>
                </a:lnTo>
                <a:lnTo>
                  <a:pt x="0" y="256"/>
                </a:lnTo>
                <a:lnTo>
                  <a:pt x="51" y="288"/>
                </a:lnTo>
                <a:lnTo>
                  <a:pt x="51" y="320"/>
                </a:lnTo>
                <a:lnTo>
                  <a:pt x="76" y="360"/>
                </a:lnTo>
                <a:lnTo>
                  <a:pt x="59" y="400"/>
                </a:lnTo>
                <a:lnTo>
                  <a:pt x="84" y="432"/>
                </a:lnTo>
                <a:lnTo>
                  <a:pt x="84" y="472"/>
                </a:lnTo>
                <a:lnTo>
                  <a:pt x="126" y="496"/>
                </a:lnTo>
                <a:lnTo>
                  <a:pt x="169" y="512"/>
                </a:lnTo>
                <a:lnTo>
                  <a:pt x="211" y="512"/>
                </a:lnTo>
                <a:lnTo>
                  <a:pt x="202" y="544"/>
                </a:lnTo>
                <a:lnTo>
                  <a:pt x="244" y="576"/>
                </a:lnTo>
                <a:lnTo>
                  <a:pt x="270" y="560"/>
                </a:lnTo>
                <a:lnTo>
                  <a:pt x="270" y="536"/>
                </a:lnTo>
                <a:lnTo>
                  <a:pt x="320" y="552"/>
                </a:lnTo>
                <a:lnTo>
                  <a:pt x="337" y="576"/>
                </a:lnTo>
                <a:lnTo>
                  <a:pt x="379" y="584"/>
                </a:lnTo>
                <a:lnTo>
                  <a:pt x="421" y="592"/>
                </a:lnTo>
                <a:lnTo>
                  <a:pt x="438" y="624"/>
                </a:lnTo>
                <a:lnTo>
                  <a:pt x="464" y="640"/>
                </a:lnTo>
                <a:lnTo>
                  <a:pt x="497" y="616"/>
                </a:lnTo>
                <a:lnTo>
                  <a:pt x="523" y="640"/>
                </a:lnTo>
                <a:lnTo>
                  <a:pt x="531" y="656"/>
                </a:lnTo>
                <a:lnTo>
                  <a:pt x="556" y="656"/>
                </a:lnTo>
                <a:lnTo>
                  <a:pt x="581" y="632"/>
                </a:lnTo>
                <a:lnTo>
                  <a:pt x="615" y="632"/>
                </a:lnTo>
                <a:lnTo>
                  <a:pt x="640" y="616"/>
                </a:lnTo>
                <a:lnTo>
                  <a:pt x="683" y="616"/>
                </a:lnTo>
                <a:lnTo>
                  <a:pt x="708" y="624"/>
                </a:lnTo>
                <a:lnTo>
                  <a:pt x="767" y="632"/>
                </a:lnTo>
                <a:lnTo>
                  <a:pt x="758" y="640"/>
                </a:lnTo>
                <a:lnTo>
                  <a:pt x="792" y="632"/>
                </a:lnTo>
                <a:lnTo>
                  <a:pt x="775" y="56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79" name="Freeform 83"/>
          <p:cNvSpPr>
            <a:spLocks noChangeAspect="1"/>
          </p:cNvSpPr>
          <p:nvPr/>
        </p:nvSpPr>
        <p:spPr bwMode="auto">
          <a:xfrm>
            <a:off x="7397750" y="3198813"/>
            <a:ext cx="288925" cy="153987"/>
          </a:xfrm>
          <a:custGeom>
            <a:avLst/>
            <a:gdLst>
              <a:gd name="T0" fmla="*/ 2147483647 w 210"/>
              <a:gd name="T1" fmla="*/ 2147483647 h 112"/>
              <a:gd name="T2" fmla="*/ 2147483647 w 210"/>
              <a:gd name="T3" fmla="*/ 2147483647 h 112"/>
              <a:gd name="T4" fmla="*/ 2147483647 w 210"/>
              <a:gd name="T5" fmla="*/ 0 h 112"/>
              <a:gd name="T6" fmla="*/ 2147483647 w 210"/>
              <a:gd name="T7" fmla="*/ 2147483647 h 112"/>
              <a:gd name="T8" fmla="*/ 2147483647 w 210"/>
              <a:gd name="T9" fmla="*/ 2147483647 h 112"/>
              <a:gd name="T10" fmla="*/ 2147483647 w 210"/>
              <a:gd name="T11" fmla="*/ 2147483647 h 112"/>
              <a:gd name="T12" fmla="*/ 2147483647 w 210"/>
              <a:gd name="T13" fmla="*/ 2147483647 h 112"/>
              <a:gd name="T14" fmla="*/ 0 w 210"/>
              <a:gd name="T15" fmla="*/ 2147483647 h 112"/>
              <a:gd name="T16" fmla="*/ 2147483647 w 210"/>
              <a:gd name="T17" fmla="*/ 2147483647 h 112"/>
              <a:gd name="T18" fmla="*/ 2147483647 w 210"/>
              <a:gd name="T19" fmla="*/ 2147483647 h 112"/>
              <a:gd name="T20" fmla="*/ 2147483647 w 210"/>
              <a:gd name="T21" fmla="*/ 2147483647 h 112"/>
              <a:gd name="T22" fmla="*/ 2147483647 w 210"/>
              <a:gd name="T23" fmla="*/ 2147483647 h 1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0"/>
              <a:gd name="T37" fmla="*/ 0 h 112"/>
              <a:gd name="T38" fmla="*/ 210 w 210"/>
              <a:gd name="T39" fmla="*/ 112 h 1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0" h="112">
                <a:moveTo>
                  <a:pt x="168" y="8"/>
                </a:moveTo>
                <a:lnTo>
                  <a:pt x="109" y="8"/>
                </a:lnTo>
                <a:lnTo>
                  <a:pt x="76" y="0"/>
                </a:lnTo>
                <a:lnTo>
                  <a:pt x="67" y="24"/>
                </a:lnTo>
                <a:lnTo>
                  <a:pt x="42" y="32"/>
                </a:lnTo>
                <a:lnTo>
                  <a:pt x="8" y="48"/>
                </a:lnTo>
                <a:lnTo>
                  <a:pt x="8" y="72"/>
                </a:lnTo>
                <a:lnTo>
                  <a:pt x="0" y="96"/>
                </a:lnTo>
                <a:lnTo>
                  <a:pt x="84" y="112"/>
                </a:lnTo>
                <a:lnTo>
                  <a:pt x="210" y="88"/>
                </a:lnTo>
                <a:lnTo>
                  <a:pt x="193" y="16"/>
                </a:lnTo>
                <a:lnTo>
                  <a:pt x="168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13390" name="Freeform 84"/>
          <p:cNvSpPr>
            <a:spLocks noChangeAspect="1"/>
          </p:cNvSpPr>
          <p:nvPr/>
        </p:nvSpPr>
        <p:spPr bwMode="auto">
          <a:xfrm>
            <a:off x="6784975" y="3286125"/>
            <a:ext cx="1179513" cy="901700"/>
          </a:xfrm>
          <a:custGeom>
            <a:avLst/>
            <a:gdLst>
              <a:gd name="T0" fmla="*/ 2147483647 w 860"/>
              <a:gd name="T1" fmla="*/ 2147483647 h 656"/>
              <a:gd name="T2" fmla="*/ 2147483647 w 860"/>
              <a:gd name="T3" fmla="*/ 2147483647 h 656"/>
              <a:gd name="T4" fmla="*/ 2147483647 w 860"/>
              <a:gd name="T5" fmla="*/ 2147483647 h 656"/>
              <a:gd name="T6" fmla="*/ 2147483647 w 860"/>
              <a:gd name="T7" fmla="*/ 2147483647 h 656"/>
              <a:gd name="T8" fmla="*/ 2147483647 w 860"/>
              <a:gd name="T9" fmla="*/ 2147483647 h 656"/>
              <a:gd name="T10" fmla="*/ 2147483647 w 860"/>
              <a:gd name="T11" fmla="*/ 2147483647 h 656"/>
              <a:gd name="T12" fmla="*/ 2147483647 w 860"/>
              <a:gd name="T13" fmla="*/ 2147483647 h 656"/>
              <a:gd name="T14" fmla="*/ 2147483647 w 860"/>
              <a:gd name="T15" fmla="*/ 2147483647 h 656"/>
              <a:gd name="T16" fmla="*/ 2147483647 w 860"/>
              <a:gd name="T17" fmla="*/ 2147483647 h 656"/>
              <a:gd name="T18" fmla="*/ 2147483647 w 860"/>
              <a:gd name="T19" fmla="*/ 2147483647 h 656"/>
              <a:gd name="T20" fmla="*/ 2147483647 w 860"/>
              <a:gd name="T21" fmla="*/ 2147483647 h 656"/>
              <a:gd name="T22" fmla="*/ 2147483647 w 860"/>
              <a:gd name="T23" fmla="*/ 2147483647 h 656"/>
              <a:gd name="T24" fmla="*/ 2147483647 w 860"/>
              <a:gd name="T25" fmla="*/ 2147483647 h 656"/>
              <a:gd name="T26" fmla="*/ 2147483647 w 860"/>
              <a:gd name="T27" fmla="*/ 2147483647 h 656"/>
              <a:gd name="T28" fmla="*/ 2147483647 w 860"/>
              <a:gd name="T29" fmla="*/ 2147483647 h 656"/>
              <a:gd name="T30" fmla="*/ 2147483647 w 860"/>
              <a:gd name="T31" fmla="*/ 2147483647 h 656"/>
              <a:gd name="T32" fmla="*/ 2147483647 w 860"/>
              <a:gd name="T33" fmla="*/ 2147483647 h 656"/>
              <a:gd name="T34" fmla="*/ 2147483647 w 860"/>
              <a:gd name="T35" fmla="*/ 2147483647 h 656"/>
              <a:gd name="T36" fmla="*/ 2147483647 w 860"/>
              <a:gd name="T37" fmla="*/ 0 h 656"/>
              <a:gd name="T38" fmla="*/ 2147483647 w 860"/>
              <a:gd name="T39" fmla="*/ 2147483647 h 656"/>
              <a:gd name="T40" fmla="*/ 2147483647 w 860"/>
              <a:gd name="T41" fmla="*/ 2147483647 h 656"/>
              <a:gd name="T42" fmla="*/ 2147483647 w 860"/>
              <a:gd name="T43" fmla="*/ 2147483647 h 656"/>
              <a:gd name="T44" fmla="*/ 2147483647 w 860"/>
              <a:gd name="T45" fmla="*/ 2147483647 h 656"/>
              <a:gd name="T46" fmla="*/ 2147483647 w 860"/>
              <a:gd name="T47" fmla="*/ 2147483647 h 656"/>
              <a:gd name="T48" fmla="*/ 2147483647 w 860"/>
              <a:gd name="T49" fmla="*/ 2147483647 h 656"/>
              <a:gd name="T50" fmla="*/ 2147483647 w 860"/>
              <a:gd name="T51" fmla="*/ 2147483647 h 656"/>
              <a:gd name="T52" fmla="*/ 2147483647 w 860"/>
              <a:gd name="T53" fmla="*/ 2147483647 h 656"/>
              <a:gd name="T54" fmla="*/ 0 w 860"/>
              <a:gd name="T55" fmla="*/ 2147483647 h 656"/>
              <a:gd name="T56" fmla="*/ 2147483647 w 860"/>
              <a:gd name="T57" fmla="*/ 2147483647 h 656"/>
              <a:gd name="T58" fmla="*/ 2147483647 w 860"/>
              <a:gd name="T59" fmla="*/ 2147483647 h 656"/>
              <a:gd name="T60" fmla="*/ 2147483647 w 860"/>
              <a:gd name="T61" fmla="*/ 2147483647 h 656"/>
              <a:gd name="T62" fmla="*/ 2147483647 w 860"/>
              <a:gd name="T63" fmla="*/ 2147483647 h 656"/>
              <a:gd name="T64" fmla="*/ 2147483647 w 860"/>
              <a:gd name="T65" fmla="*/ 2147483647 h 656"/>
              <a:gd name="T66" fmla="*/ 2147483647 w 860"/>
              <a:gd name="T67" fmla="*/ 2147483647 h 656"/>
              <a:gd name="T68" fmla="*/ 2147483647 w 860"/>
              <a:gd name="T69" fmla="*/ 2147483647 h 656"/>
              <a:gd name="T70" fmla="*/ 2147483647 w 860"/>
              <a:gd name="T71" fmla="*/ 2147483647 h 656"/>
              <a:gd name="T72" fmla="*/ 2147483647 w 860"/>
              <a:gd name="T73" fmla="*/ 2147483647 h 656"/>
              <a:gd name="T74" fmla="*/ 2147483647 w 860"/>
              <a:gd name="T75" fmla="*/ 2147483647 h 656"/>
              <a:gd name="T76" fmla="*/ 2147483647 w 860"/>
              <a:gd name="T77" fmla="*/ 2147483647 h 656"/>
              <a:gd name="T78" fmla="*/ 2147483647 w 860"/>
              <a:gd name="T79" fmla="*/ 2147483647 h 656"/>
              <a:gd name="T80" fmla="*/ 2147483647 w 860"/>
              <a:gd name="T81" fmla="*/ 2147483647 h 656"/>
              <a:gd name="T82" fmla="*/ 2147483647 w 860"/>
              <a:gd name="T83" fmla="*/ 2147483647 h 656"/>
              <a:gd name="T84" fmla="*/ 2147483647 w 860"/>
              <a:gd name="T85" fmla="*/ 2147483647 h 656"/>
              <a:gd name="T86" fmla="*/ 2147483647 w 860"/>
              <a:gd name="T87" fmla="*/ 2147483647 h 656"/>
              <a:gd name="T88" fmla="*/ 2147483647 w 860"/>
              <a:gd name="T89" fmla="*/ 2147483647 h 656"/>
              <a:gd name="T90" fmla="*/ 2147483647 w 860"/>
              <a:gd name="T91" fmla="*/ 2147483647 h 656"/>
              <a:gd name="T92" fmla="*/ 2147483647 w 860"/>
              <a:gd name="T93" fmla="*/ 2147483647 h 656"/>
              <a:gd name="T94" fmla="*/ 2147483647 w 860"/>
              <a:gd name="T95" fmla="*/ 2147483647 h 656"/>
              <a:gd name="T96" fmla="*/ 2147483647 w 860"/>
              <a:gd name="T97" fmla="*/ 2147483647 h 656"/>
              <a:gd name="T98" fmla="*/ 2147483647 w 860"/>
              <a:gd name="T99" fmla="*/ 2147483647 h 656"/>
              <a:gd name="T100" fmla="*/ 2147483647 w 860"/>
              <a:gd name="T101" fmla="*/ 2147483647 h 656"/>
              <a:gd name="T102" fmla="*/ 2147483647 w 860"/>
              <a:gd name="T103" fmla="*/ 2147483647 h 656"/>
              <a:gd name="T104" fmla="*/ 2147483647 w 860"/>
              <a:gd name="T105" fmla="*/ 2147483647 h 656"/>
              <a:gd name="T106" fmla="*/ 2147483647 w 860"/>
              <a:gd name="T107" fmla="*/ 2147483647 h 656"/>
              <a:gd name="T108" fmla="*/ 2147483647 w 860"/>
              <a:gd name="T109" fmla="*/ 2147483647 h 656"/>
              <a:gd name="T110" fmla="*/ 2147483647 w 860"/>
              <a:gd name="T111" fmla="*/ 2147483647 h 656"/>
              <a:gd name="T112" fmla="*/ 2147483647 w 860"/>
              <a:gd name="T113" fmla="*/ 2147483647 h 656"/>
              <a:gd name="T114" fmla="*/ 2147483647 w 860"/>
              <a:gd name="T115" fmla="*/ 2147483647 h 656"/>
              <a:gd name="T116" fmla="*/ 2147483647 w 860"/>
              <a:gd name="T117" fmla="*/ 2147483647 h 656"/>
              <a:gd name="T118" fmla="*/ 2147483647 w 860"/>
              <a:gd name="T119" fmla="*/ 2147483647 h 656"/>
              <a:gd name="T120" fmla="*/ 2147483647 w 860"/>
              <a:gd name="T121" fmla="*/ 2147483647 h 65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860"/>
              <a:gd name="T184" fmla="*/ 0 h 656"/>
              <a:gd name="T185" fmla="*/ 860 w 860"/>
              <a:gd name="T186" fmla="*/ 656 h 65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860" h="656">
                <a:moveTo>
                  <a:pt x="775" y="560"/>
                </a:moveTo>
                <a:lnTo>
                  <a:pt x="826" y="464"/>
                </a:lnTo>
                <a:lnTo>
                  <a:pt x="860" y="456"/>
                </a:lnTo>
                <a:lnTo>
                  <a:pt x="851" y="416"/>
                </a:lnTo>
                <a:lnTo>
                  <a:pt x="817" y="352"/>
                </a:lnTo>
                <a:lnTo>
                  <a:pt x="792" y="320"/>
                </a:lnTo>
                <a:lnTo>
                  <a:pt x="784" y="264"/>
                </a:lnTo>
                <a:lnTo>
                  <a:pt x="750" y="256"/>
                </a:lnTo>
                <a:lnTo>
                  <a:pt x="750" y="232"/>
                </a:lnTo>
                <a:lnTo>
                  <a:pt x="792" y="184"/>
                </a:lnTo>
                <a:lnTo>
                  <a:pt x="750" y="104"/>
                </a:lnTo>
                <a:lnTo>
                  <a:pt x="725" y="40"/>
                </a:lnTo>
                <a:lnTo>
                  <a:pt x="666" y="16"/>
                </a:lnTo>
                <a:lnTo>
                  <a:pt x="531" y="40"/>
                </a:lnTo>
                <a:lnTo>
                  <a:pt x="447" y="24"/>
                </a:lnTo>
                <a:lnTo>
                  <a:pt x="405" y="48"/>
                </a:lnTo>
                <a:lnTo>
                  <a:pt x="362" y="40"/>
                </a:lnTo>
                <a:lnTo>
                  <a:pt x="329" y="24"/>
                </a:lnTo>
                <a:lnTo>
                  <a:pt x="295" y="0"/>
                </a:lnTo>
                <a:lnTo>
                  <a:pt x="253" y="8"/>
                </a:lnTo>
                <a:lnTo>
                  <a:pt x="177" y="40"/>
                </a:lnTo>
                <a:lnTo>
                  <a:pt x="169" y="72"/>
                </a:lnTo>
                <a:lnTo>
                  <a:pt x="126" y="88"/>
                </a:lnTo>
                <a:lnTo>
                  <a:pt x="25" y="128"/>
                </a:lnTo>
                <a:lnTo>
                  <a:pt x="9" y="128"/>
                </a:lnTo>
                <a:lnTo>
                  <a:pt x="17" y="176"/>
                </a:lnTo>
                <a:lnTo>
                  <a:pt x="25" y="208"/>
                </a:lnTo>
                <a:lnTo>
                  <a:pt x="0" y="256"/>
                </a:lnTo>
                <a:lnTo>
                  <a:pt x="51" y="288"/>
                </a:lnTo>
                <a:lnTo>
                  <a:pt x="51" y="320"/>
                </a:lnTo>
                <a:lnTo>
                  <a:pt x="76" y="360"/>
                </a:lnTo>
                <a:lnTo>
                  <a:pt x="59" y="400"/>
                </a:lnTo>
                <a:lnTo>
                  <a:pt x="84" y="432"/>
                </a:lnTo>
                <a:lnTo>
                  <a:pt x="84" y="472"/>
                </a:lnTo>
                <a:lnTo>
                  <a:pt x="126" y="496"/>
                </a:lnTo>
                <a:lnTo>
                  <a:pt x="169" y="512"/>
                </a:lnTo>
                <a:lnTo>
                  <a:pt x="211" y="512"/>
                </a:lnTo>
                <a:lnTo>
                  <a:pt x="202" y="544"/>
                </a:lnTo>
                <a:lnTo>
                  <a:pt x="244" y="576"/>
                </a:lnTo>
                <a:lnTo>
                  <a:pt x="270" y="560"/>
                </a:lnTo>
                <a:lnTo>
                  <a:pt x="270" y="536"/>
                </a:lnTo>
                <a:lnTo>
                  <a:pt x="320" y="552"/>
                </a:lnTo>
                <a:lnTo>
                  <a:pt x="337" y="576"/>
                </a:lnTo>
                <a:lnTo>
                  <a:pt x="379" y="584"/>
                </a:lnTo>
                <a:lnTo>
                  <a:pt x="421" y="592"/>
                </a:lnTo>
                <a:lnTo>
                  <a:pt x="438" y="624"/>
                </a:lnTo>
                <a:lnTo>
                  <a:pt x="464" y="640"/>
                </a:lnTo>
                <a:lnTo>
                  <a:pt x="497" y="616"/>
                </a:lnTo>
                <a:lnTo>
                  <a:pt x="523" y="640"/>
                </a:lnTo>
                <a:lnTo>
                  <a:pt x="531" y="656"/>
                </a:lnTo>
                <a:lnTo>
                  <a:pt x="556" y="656"/>
                </a:lnTo>
                <a:lnTo>
                  <a:pt x="581" y="632"/>
                </a:lnTo>
                <a:lnTo>
                  <a:pt x="615" y="632"/>
                </a:lnTo>
                <a:lnTo>
                  <a:pt x="640" y="616"/>
                </a:lnTo>
                <a:lnTo>
                  <a:pt x="683" y="616"/>
                </a:lnTo>
                <a:lnTo>
                  <a:pt x="708" y="624"/>
                </a:lnTo>
                <a:lnTo>
                  <a:pt x="767" y="632"/>
                </a:lnTo>
                <a:lnTo>
                  <a:pt x="758" y="640"/>
                </a:lnTo>
                <a:lnTo>
                  <a:pt x="792" y="632"/>
                </a:lnTo>
                <a:lnTo>
                  <a:pt x="775" y="560"/>
                </a:lnTo>
                <a:close/>
              </a:path>
            </a:pathLst>
          </a:custGeom>
          <a:solidFill>
            <a:srgbClr val="99CCFF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91" name="Freeform 85"/>
          <p:cNvSpPr>
            <a:spLocks noChangeAspect="1"/>
          </p:cNvSpPr>
          <p:nvPr/>
        </p:nvSpPr>
        <p:spPr bwMode="auto">
          <a:xfrm>
            <a:off x="7397750" y="3187700"/>
            <a:ext cx="288925" cy="153988"/>
          </a:xfrm>
          <a:custGeom>
            <a:avLst/>
            <a:gdLst>
              <a:gd name="T0" fmla="*/ 2147483647 w 210"/>
              <a:gd name="T1" fmla="*/ 2147483647 h 112"/>
              <a:gd name="T2" fmla="*/ 2147483647 w 210"/>
              <a:gd name="T3" fmla="*/ 2147483647 h 112"/>
              <a:gd name="T4" fmla="*/ 2147483647 w 210"/>
              <a:gd name="T5" fmla="*/ 0 h 112"/>
              <a:gd name="T6" fmla="*/ 2147483647 w 210"/>
              <a:gd name="T7" fmla="*/ 2147483647 h 112"/>
              <a:gd name="T8" fmla="*/ 2147483647 w 210"/>
              <a:gd name="T9" fmla="*/ 2147483647 h 112"/>
              <a:gd name="T10" fmla="*/ 2147483647 w 210"/>
              <a:gd name="T11" fmla="*/ 2147483647 h 112"/>
              <a:gd name="T12" fmla="*/ 2147483647 w 210"/>
              <a:gd name="T13" fmla="*/ 2147483647 h 112"/>
              <a:gd name="T14" fmla="*/ 0 w 210"/>
              <a:gd name="T15" fmla="*/ 2147483647 h 112"/>
              <a:gd name="T16" fmla="*/ 2147483647 w 210"/>
              <a:gd name="T17" fmla="*/ 2147483647 h 112"/>
              <a:gd name="T18" fmla="*/ 2147483647 w 210"/>
              <a:gd name="T19" fmla="*/ 2147483647 h 112"/>
              <a:gd name="T20" fmla="*/ 2147483647 w 210"/>
              <a:gd name="T21" fmla="*/ 2147483647 h 112"/>
              <a:gd name="T22" fmla="*/ 2147483647 w 210"/>
              <a:gd name="T23" fmla="*/ 2147483647 h 1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0"/>
              <a:gd name="T37" fmla="*/ 0 h 112"/>
              <a:gd name="T38" fmla="*/ 210 w 210"/>
              <a:gd name="T39" fmla="*/ 112 h 1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0" h="112">
                <a:moveTo>
                  <a:pt x="168" y="8"/>
                </a:moveTo>
                <a:lnTo>
                  <a:pt x="109" y="8"/>
                </a:lnTo>
                <a:lnTo>
                  <a:pt x="76" y="0"/>
                </a:lnTo>
                <a:lnTo>
                  <a:pt x="67" y="24"/>
                </a:lnTo>
                <a:lnTo>
                  <a:pt x="42" y="32"/>
                </a:lnTo>
                <a:lnTo>
                  <a:pt x="8" y="48"/>
                </a:lnTo>
                <a:lnTo>
                  <a:pt x="8" y="72"/>
                </a:lnTo>
                <a:lnTo>
                  <a:pt x="0" y="96"/>
                </a:lnTo>
                <a:lnTo>
                  <a:pt x="84" y="112"/>
                </a:lnTo>
                <a:lnTo>
                  <a:pt x="210" y="88"/>
                </a:lnTo>
                <a:lnTo>
                  <a:pt x="193" y="16"/>
                </a:lnTo>
                <a:lnTo>
                  <a:pt x="168" y="8"/>
                </a:lnTo>
                <a:close/>
              </a:path>
            </a:pathLst>
          </a:cu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92" name="Freeform 86"/>
          <p:cNvSpPr>
            <a:spLocks noChangeAspect="1"/>
          </p:cNvSpPr>
          <p:nvPr/>
        </p:nvSpPr>
        <p:spPr bwMode="auto">
          <a:xfrm>
            <a:off x="7456488" y="2946400"/>
            <a:ext cx="623887" cy="439738"/>
          </a:xfrm>
          <a:custGeom>
            <a:avLst/>
            <a:gdLst>
              <a:gd name="T0" fmla="*/ 2147483647 w 455"/>
              <a:gd name="T1" fmla="*/ 2147483647 h 320"/>
              <a:gd name="T2" fmla="*/ 2147483647 w 455"/>
              <a:gd name="T3" fmla="*/ 2147483647 h 320"/>
              <a:gd name="T4" fmla="*/ 2147483647 w 455"/>
              <a:gd name="T5" fmla="*/ 2147483647 h 320"/>
              <a:gd name="T6" fmla="*/ 2147483647 w 455"/>
              <a:gd name="T7" fmla="*/ 2147483647 h 320"/>
              <a:gd name="T8" fmla="*/ 2147483647 w 455"/>
              <a:gd name="T9" fmla="*/ 2147483647 h 320"/>
              <a:gd name="T10" fmla="*/ 2147483647 w 455"/>
              <a:gd name="T11" fmla="*/ 2147483647 h 320"/>
              <a:gd name="T12" fmla="*/ 2147483647 w 455"/>
              <a:gd name="T13" fmla="*/ 2147483647 h 320"/>
              <a:gd name="T14" fmla="*/ 2147483647 w 455"/>
              <a:gd name="T15" fmla="*/ 2147483647 h 320"/>
              <a:gd name="T16" fmla="*/ 2147483647 w 455"/>
              <a:gd name="T17" fmla="*/ 2147483647 h 320"/>
              <a:gd name="T18" fmla="*/ 2147483647 w 455"/>
              <a:gd name="T19" fmla="*/ 2147483647 h 320"/>
              <a:gd name="T20" fmla="*/ 2147483647 w 455"/>
              <a:gd name="T21" fmla="*/ 2147483647 h 320"/>
              <a:gd name="T22" fmla="*/ 2147483647 w 455"/>
              <a:gd name="T23" fmla="*/ 2147483647 h 320"/>
              <a:gd name="T24" fmla="*/ 2147483647 w 455"/>
              <a:gd name="T25" fmla="*/ 2147483647 h 320"/>
              <a:gd name="T26" fmla="*/ 2147483647 w 455"/>
              <a:gd name="T27" fmla="*/ 2147483647 h 320"/>
              <a:gd name="T28" fmla="*/ 2147483647 w 455"/>
              <a:gd name="T29" fmla="*/ 2147483647 h 320"/>
              <a:gd name="T30" fmla="*/ 2147483647 w 455"/>
              <a:gd name="T31" fmla="*/ 2147483647 h 320"/>
              <a:gd name="T32" fmla="*/ 2147483647 w 455"/>
              <a:gd name="T33" fmla="*/ 2147483647 h 320"/>
              <a:gd name="T34" fmla="*/ 2147483647 w 455"/>
              <a:gd name="T35" fmla="*/ 2147483647 h 320"/>
              <a:gd name="T36" fmla="*/ 2147483647 w 455"/>
              <a:gd name="T37" fmla="*/ 2147483647 h 320"/>
              <a:gd name="T38" fmla="*/ 2147483647 w 455"/>
              <a:gd name="T39" fmla="*/ 0 h 320"/>
              <a:gd name="T40" fmla="*/ 2147483647 w 455"/>
              <a:gd name="T41" fmla="*/ 2147483647 h 320"/>
              <a:gd name="T42" fmla="*/ 2147483647 w 455"/>
              <a:gd name="T43" fmla="*/ 2147483647 h 320"/>
              <a:gd name="T44" fmla="*/ 2147483647 w 455"/>
              <a:gd name="T45" fmla="*/ 2147483647 h 320"/>
              <a:gd name="T46" fmla="*/ 2147483647 w 455"/>
              <a:gd name="T47" fmla="*/ 2147483647 h 320"/>
              <a:gd name="T48" fmla="*/ 2147483647 w 455"/>
              <a:gd name="T49" fmla="*/ 2147483647 h 320"/>
              <a:gd name="T50" fmla="*/ 0 w 455"/>
              <a:gd name="T51" fmla="*/ 2147483647 h 320"/>
              <a:gd name="T52" fmla="*/ 2147483647 w 455"/>
              <a:gd name="T53" fmla="*/ 2147483647 h 320"/>
              <a:gd name="T54" fmla="*/ 2147483647 w 455"/>
              <a:gd name="T55" fmla="*/ 2147483647 h 320"/>
              <a:gd name="T56" fmla="*/ 2147483647 w 455"/>
              <a:gd name="T57" fmla="*/ 2147483647 h 320"/>
              <a:gd name="T58" fmla="*/ 2147483647 w 455"/>
              <a:gd name="T59" fmla="*/ 2147483647 h 320"/>
              <a:gd name="T60" fmla="*/ 2147483647 w 455"/>
              <a:gd name="T61" fmla="*/ 2147483647 h 320"/>
              <a:gd name="T62" fmla="*/ 2147483647 w 455"/>
              <a:gd name="T63" fmla="*/ 2147483647 h 320"/>
              <a:gd name="T64" fmla="*/ 2147483647 w 455"/>
              <a:gd name="T65" fmla="*/ 2147483647 h 320"/>
              <a:gd name="T66" fmla="*/ 2147483647 w 455"/>
              <a:gd name="T67" fmla="*/ 2147483647 h 320"/>
              <a:gd name="T68" fmla="*/ 2147483647 w 455"/>
              <a:gd name="T69" fmla="*/ 2147483647 h 320"/>
              <a:gd name="T70" fmla="*/ 2147483647 w 455"/>
              <a:gd name="T71" fmla="*/ 2147483647 h 320"/>
              <a:gd name="T72" fmla="*/ 2147483647 w 455"/>
              <a:gd name="T73" fmla="*/ 2147483647 h 320"/>
              <a:gd name="T74" fmla="*/ 2147483647 w 455"/>
              <a:gd name="T75" fmla="*/ 2147483647 h 32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55"/>
              <a:gd name="T115" fmla="*/ 0 h 320"/>
              <a:gd name="T116" fmla="*/ 455 w 455"/>
              <a:gd name="T117" fmla="*/ 320 h 32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55" h="320">
                <a:moveTo>
                  <a:pt x="312" y="304"/>
                </a:moveTo>
                <a:lnTo>
                  <a:pt x="328" y="296"/>
                </a:lnTo>
                <a:lnTo>
                  <a:pt x="320" y="272"/>
                </a:lnTo>
                <a:lnTo>
                  <a:pt x="354" y="264"/>
                </a:lnTo>
                <a:lnTo>
                  <a:pt x="379" y="248"/>
                </a:lnTo>
                <a:lnTo>
                  <a:pt x="404" y="256"/>
                </a:lnTo>
                <a:lnTo>
                  <a:pt x="387" y="224"/>
                </a:lnTo>
                <a:lnTo>
                  <a:pt x="387" y="192"/>
                </a:lnTo>
                <a:lnTo>
                  <a:pt x="387" y="160"/>
                </a:lnTo>
                <a:lnTo>
                  <a:pt x="413" y="152"/>
                </a:lnTo>
                <a:lnTo>
                  <a:pt x="421" y="128"/>
                </a:lnTo>
                <a:lnTo>
                  <a:pt x="446" y="120"/>
                </a:lnTo>
                <a:lnTo>
                  <a:pt x="455" y="104"/>
                </a:lnTo>
                <a:lnTo>
                  <a:pt x="430" y="96"/>
                </a:lnTo>
                <a:lnTo>
                  <a:pt x="430" y="64"/>
                </a:lnTo>
                <a:lnTo>
                  <a:pt x="396" y="56"/>
                </a:lnTo>
                <a:lnTo>
                  <a:pt x="371" y="40"/>
                </a:lnTo>
                <a:lnTo>
                  <a:pt x="337" y="24"/>
                </a:lnTo>
                <a:lnTo>
                  <a:pt x="286" y="16"/>
                </a:lnTo>
                <a:lnTo>
                  <a:pt x="278" y="0"/>
                </a:lnTo>
                <a:lnTo>
                  <a:pt x="227" y="32"/>
                </a:lnTo>
                <a:lnTo>
                  <a:pt x="185" y="24"/>
                </a:lnTo>
                <a:lnTo>
                  <a:pt x="143" y="32"/>
                </a:lnTo>
                <a:lnTo>
                  <a:pt x="84" y="32"/>
                </a:lnTo>
                <a:lnTo>
                  <a:pt x="25" y="64"/>
                </a:lnTo>
                <a:lnTo>
                  <a:pt x="0" y="88"/>
                </a:lnTo>
                <a:lnTo>
                  <a:pt x="8" y="104"/>
                </a:lnTo>
                <a:lnTo>
                  <a:pt x="25" y="168"/>
                </a:lnTo>
                <a:lnTo>
                  <a:pt x="34" y="184"/>
                </a:lnTo>
                <a:lnTo>
                  <a:pt x="67" y="192"/>
                </a:lnTo>
                <a:lnTo>
                  <a:pt x="126" y="192"/>
                </a:lnTo>
                <a:lnTo>
                  <a:pt x="151" y="200"/>
                </a:lnTo>
                <a:lnTo>
                  <a:pt x="168" y="272"/>
                </a:lnTo>
                <a:lnTo>
                  <a:pt x="177" y="272"/>
                </a:lnTo>
                <a:lnTo>
                  <a:pt x="236" y="296"/>
                </a:lnTo>
                <a:lnTo>
                  <a:pt x="244" y="320"/>
                </a:lnTo>
                <a:lnTo>
                  <a:pt x="278" y="296"/>
                </a:lnTo>
                <a:lnTo>
                  <a:pt x="312" y="304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87"/>
          <p:cNvSpPr>
            <a:spLocks noChangeAspect="1"/>
          </p:cNvSpPr>
          <p:nvPr/>
        </p:nvSpPr>
        <p:spPr bwMode="auto">
          <a:xfrm>
            <a:off x="7802563" y="3363913"/>
            <a:ext cx="1330325" cy="1273175"/>
          </a:xfrm>
          <a:custGeom>
            <a:avLst/>
            <a:gdLst>
              <a:gd name="T0" fmla="*/ 2147483647 w 969"/>
              <a:gd name="T1" fmla="*/ 2147483647 h 928"/>
              <a:gd name="T2" fmla="*/ 2147483647 w 969"/>
              <a:gd name="T3" fmla="*/ 2147483647 h 928"/>
              <a:gd name="T4" fmla="*/ 2147483647 w 969"/>
              <a:gd name="T5" fmla="*/ 0 h 928"/>
              <a:gd name="T6" fmla="*/ 2147483647 w 969"/>
              <a:gd name="T7" fmla="*/ 2147483647 h 928"/>
              <a:gd name="T8" fmla="*/ 2147483647 w 969"/>
              <a:gd name="T9" fmla="*/ 2147483647 h 928"/>
              <a:gd name="T10" fmla="*/ 2147483647 w 969"/>
              <a:gd name="T11" fmla="*/ 2147483647 h 928"/>
              <a:gd name="T12" fmla="*/ 2147483647 w 969"/>
              <a:gd name="T13" fmla="*/ 2147483647 h 928"/>
              <a:gd name="T14" fmla="*/ 2147483647 w 969"/>
              <a:gd name="T15" fmla="*/ 2147483647 h 928"/>
              <a:gd name="T16" fmla="*/ 2147483647 w 969"/>
              <a:gd name="T17" fmla="*/ 2147483647 h 928"/>
              <a:gd name="T18" fmla="*/ 2147483647 w 969"/>
              <a:gd name="T19" fmla="*/ 2147483647 h 928"/>
              <a:gd name="T20" fmla="*/ 2147483647 w 969"/>
              <a:gd name="T21" fmla="*/ 2147483647 h 928"/>
              <a:gd name="T22" fmla="*/ 2147483647 w 969"/>
              <a:gd name="T23" fmla="*/ 2147483647 h 928"/>
              <a:gd name="T24" fmla="*/ 2147483647 w 969"/>
              <a:gd name="T25" fmla="*/ 2147483647 h 928"/>
              <a:gd name="T26" fmla="*/ 2147483647 w 969"/>
              <a:gd name="T27" fmla="*/ 2147483647 h 928"/>
              <a:gd name="T28" fmla="*/ 2147483647 w 969"/>
              <a:gd name="T29" fmla="*/ 2147483647 h 928"/>
              <a:gd name="T30" fmla="*/ 2147483647 w 969"/>
              <a:gd name="T31" fmla="*/ 2147483647 h 928"/>
              <a:gd name="T32" fmla="*/ 2147483647 w 969"/>
              <a:gd name="T33" fmla="*/ 2147483647 h 928"/>
              <a:gd name="T34" fmla="*/ 0 w 969"/>
              <a:gd name="T35" fmla="*/ 2147483647 h 928"/>
              <a:gd name="T36" fmla="*/ 2147483647 w 969"/>
              <a:gd name="T37" fmla="*/ 2147483647 h 928"/>
              <a:gd name="T38" fmla="*/ 2147483647 w 969"/>
              <a:gd name="T39" fmla="*/ 2147483647 h 928"/>
              <a:gd name="T40" fmla="*/ 2147483647 w 969"/>
              <a:gd name="T41" fmla="*/ 2147483647 h 928"/>
              <a:gd name="T42" fmla="*/ 2147483647 w 969"/>
              <a:gd name="T43" fmla="*/ 2147483647 h 928"/>
              <a:gd name="T44" fmla="*/ 2147483647 w 969"/>
              <a:gd name="T45" fmla="*/ 2147483647 h 928"/>
              <a:gd name="T46" fmla="*/ 2147483647 w 969"/>
              <a:gd name="T47" fmla="*/ 2147483647 h 928"/>
              <a:gd name="T48" fmla="*/ 2147483647 w 969"/>
              <a:gd name="T49" fmla="*/ 2147483647 h 928"/>
              <a:gd name="T50" fmla="*/ 2147483647 w 969"/>
              <a:gd name="T51" fmla="*/ 2147483647 h 928"/>
              <a:gd name="T52" fmla="*/ 2147483647 w 969"/>
              <a:gd name="T53" fmla="*/ 2147483647 h 928"/>
              <a:gd name="T54" fmla="*/ 2147483647 w 969"/>
              <a:gd name="T55" fmla="*/ 2147483647 h 928"/>
              <a:gd name="T56" fmla="*/ 2147483647 w 969"/>
              <a:gd name="T57" fmla="*/ 2147483647 h 928"/>
              <a:gd name="T58" fmla="*/ 2147483647 w 969"/>
              <a:gd name="T59" fmla="*/ 2147483647 h 928"/>
              <a:gd name="T60" fmla="*/ 2147483647 w 969"/>
              <a:gd name="T61" fmla="*/ 2147483647 h 928"/>
              <a:gd name="T62" fmla="*/ 2147483647 w 969"/>
              <a:gd name="T63" fmla="*/ 2147483647 h 928"/>
              <a:gd name="T64" fmla="*/ 2147483647 w 969"/>
              <a:gd name="T65" fmla="*/ 2147483647 h 928"/>
              <a:gd name="T66" fmla="*/ 2147483647 w 969"/>
              <a:gd name="T67" fmla="*/ 2147483647 h 928"/>
              <a:gd name="T68" fmla="*/ 2147483647 w 969"/>
              <a:gd name="T69" fmla="*/ 2147483647 h 928"/>
              <a:gd name="T70" fmla="*/ 2147483647 w 969"/>
              <a:gd name="T71" fmla="*/ 2147483647 h 928"/>
              <a:gd name="T72" fmla="*/ 2147483647 w 969"/>
              <a:gd name="T73" fmla="*/ 2147483647 h 92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969"/>
              <a:gd name="T112" fmla="*/ 0 h 928"/>
              <a:gd name="T113" fmla="*/ 969 w 969"/>
              <a:gd name="T114" fmla="*/ 928 h 92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969" h="928">
                <a:moveTo>
                  <a:pt x="935" y="104"/>
                </a:moveTo>
                <a:lnTo>
                  <a:pt x="910" y="96"/>
                </a:lnTo>
                <a:lnTo>
                  <a:pt x="893" y="56"/>
                </a:lnTo>
                <a:lnTo>
                  <a:pt x="910" y="40"/>
                </a:lnTo>
                <a:lnTo>
                  <a:pt x="867" y="16"/>
                </a:lnTo>
                <a:lnTo>
                  <a:pt x="825" y="0"/>
                </a:lnTo>
                <a:lnTo>
                  <a:pt x="766" y="32"/>
                </a:lnTo>
                <a:lnTo>
                  <a:pt x="733" y="32"/>
                </a:lnTo>
                <a:lnTo>
                  <a:pt x="724" y="72"/>
                </a:lnTo>
                <a:lnTo>
                  <a:pt x="691" y="72"/>
                </a:lnTo>
                <a:lnTo>
                  <a:pt x="632" y="96"/>
                </a:lnTo>
                <a:lnTo>
                  <a:pt x="615" y="160"/>
                </a:lnTo>
                <a:lnTo>
                  <a:pt x="623" y="192"/>
                </a:lnTo>
                <a:lnTo>
                  <a:pt x="573" y="176"/>
                </a:lnTo>
                <a:lnTo>
                  <a:pt x="530" y="200"/>
                </a:lnTo>
                <a:lnTo>
                  <a:pt x="505" y="184"/>
                </a:lnTo>
                <a:lnTo>
                  <a:pt x="480" y="216"/>
                </a:lnTo>
                <a:lnTo>
                  <a:pt x="446" y="200"/>
                </a:lnTo>
                <a:lnTo>
                  <a:pt x="412" y="200"/>
                </a:lnTo>
                <a:lnTo>
                  <a:pt x="387" y="224"/>
                </a:lnTo>
                <a:lnTo>
                  <a:pt x="353" y="200"/>
                </a:lnTo>
                <a:lnTo>
                  <a:pt x="294" y="208"/>
                </a:lnTo>
                <a:lnTo>
                  <a:pt x="202" y="216"/>
                </a:lnTo>
                <a:lnTo>
                  <a:pt x="143" y="224"/>
                </a:lnTo>
                <a:lnTo>
                  <a:pt x="101" y="248"/>
                </a:lnTo>
                <a:lnTo>
                  <a:pt x="84" y="272"/>
                </a:lnTo>
                <a:lnTo>
                  <a:pt x="50" y="272"/>
                </a:lnTo>
                <a:lnTo>
                  <a:pt x="75" y="304"/>
                </a:lnTo>
                <a:lnTo>
                  <a:pt x="109" y="368"/>
                </a:lnTo>
                <a:lnTo>
                  <a:pt x="118" y="408"/>
                </a:lnTo>
                <a:lnTo>
                  <a:pt x="84" y="416"/>
                </a:lnTo>
                <a:lnTo>
                  <a:pt x="33" y="512"/>
                </a:lnTo>
                <a:lnTo>
                  <a:pt x="50" y="584"/>
                </a:lnTo>
                <a:lnTo>
                  <a:pt x="16" y="592"/>
                </a:lnTo>
                <a:lnTo>
                  <a:pt x="8" y="632"/>
                </a:lnTo>
                <a:lnTo>
                  <a:pt x="0" y="680"/>
                </a:lnTo>
                <a:lnTo>
                  <a:pt x="16" y="672"/>
                </a:lnTo>
                <a:lnTo>
                  <a:pt x="50" y="696"/>
                </a:lnTo>
                <a:lnTo>
                  <a:pt x="75" y="720"/>
                </a:lnTo>
                <a:lnTo>
                  <a:pt x="109" y="696"/>
                </a:lnTo>
                <a:lnTo>
                  <a:pt x="143" y="704"/>
                </a:lnTo>
                <a:lnTo>
                  <a:pt x="177" y="704"/>
                </a:lnTo>
                <a:lnTo>
                  <a:pt x="227" y="696"/>
                </a:lnTo>
                <a:lnTo>
                  <a:pt x="261" y="712"/>
                </a:lnTo>
                <a:lnTo>
                  <a:pt x="286" y="688"/>
                </a:lnTo>
                <a:lnTo>
                  <a:pt x="362" y="664"/>
                </a:lnTo>
                <a:lnTo>
                  <a:pt x="396" y="616"/>
                </a:lnTo>
                <a:lnTo>
                  <a:pt x="404" y="616"/>
                </a:lnTo>
                <a:lnTo>
                  <a:pt x="412" y="608"/>
                </a:lnTo>
                <a:lnTo>
                  <a:pt x="463" y="600"/>
                </a:lnTo>
                <a:lnTo>
                  <a:pt x="488" y="576"/>
                </a:lnTo>
                <a:lnTo>
                  <a:pt x="556" y="600"/>
                </a:lnTo>
                <a:lnTo>
                  <a:pt x="615" y="600"/>
                </a:lnTo>
                <a:lnTo>
                  <a:pt x="640" y="648"/>
                </a:lnTo>
                <a:lnTo>
                  <a:pt x="691" y="664"/>
                </a:lnTo>
                <a:lnTo>
                  <a:pt x="707" y="696"/>
                </a:lnTo>
                <a:lnTo>
                  <a:pt x="741" y="728"/>
                </a:lnTo>
                <a:lnTo>
                  <a:pt x="758" y="760"/>
                </a:lnTo>
                <a:lnTo>
                  <a:pt x="682" y="776"/>
                </a:lnTo>
                <a:lnTo>
                  <a:pt x="657" y="800"/>
                </a:lnTo>
                <a:lnTo>
                  <a:pt x="674" y="824"/>
                </a:lnTo>
                <a:lnTo>
                  <a:pt x="657" y="888"/>
                </a:lnTo>
                <a:lnTo>
                  <a:pt x="640" y="912"/>
                </a:lnTo>
                <a:lnTo>
                  <a:pt x="674" y="928"/>
                </a:lnTo>
                <a:lnTo>
                  <a:pt x="724" y="904"/>
                </a:lnTo>
                <a:lnTo>
                  <a:pt x="766" y="904"/>
                </a:lnTo>
                <a:lnTo>
                  <a:pt x="766" y="872"/>
                </a:lnTo>
                <a:lnTo>
                  <a:pt x="808" y="768"/>
                </a:lnTo>
                <a:lnTo>
                  <a:pt x="834" y="736"/>
                </a:lnTo>
                <a:lnTo>
                  <a:pt x="867" y="704"/>
                </a:lnTo>
                <a:lnTo>
                  <a:pt x="918" y="680"/>
                </a:lnTo>
                <a:lnTo>
                  <a:pt x="969" y="688"/>
                </a:lnTo>
                <a:lnTo>
                  <a:pt x="969" y="104"/>
                </a:lnTo>
                <a:lnTo>
                  <a:pt x="935" y="10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13394" name="Freeform 89"/>
          <p:cNvSpPr>
            <a:spLocks noChangeAspect="1"/>
          </p:cNvSpPr>
          <p:nvPr/>
        </p:nvSpPr>
        <p:spPr bwMode="auto">
          <a:xfrm>
            <a:off x="7802563" y="3352800"/>
            <a:ext cx="1330325" cy="1273175"/>
          </a:xfrm>
          <a:custGeom>
            <a:avLst/>
            <a:gdLst>
              <a:gd name="T0" fmla="*/ 2147483647 w 969"/>
              <a:gd name="T1" fmla="*/ 2147483647 h 928"/>
              <a:gd name="T2" fmla="*/ 2147483647 w 969"/>
              <a:gd name="T3" fmla="*/ 2147483647 h 928"/>
              <a:gd name="T4" fmla="*/ 2147483647 w 969"/>
              <a:gd name="T5" fmla="*/ 0 h 928"/>
              <a:gd name="T6" fmla="*/ 2147483647 w 969"/>
              <a:gd name="T7" fmla="*/ 2147483647 h 928"/>
              <a:gd name="T8" fmla="*/ 2147483647 w 969"/>
              <a:gd name="T9" fmla="*/ 2147483647 h 928"/>
              <a:gd name="T10" fmla="*/ 2147483647 w 969"/>
              <a:gd name="T11" fmla="*/ 2147483647 h 928"/>
              <a:gd name="T12" fmla="*/ 2147483647 w 969"/>
              <a:gd name="T13" fmla="*/ 2147483647 h 928"/>
              <a:gd name="T14" fmla="*/ 2147483647 w 969"/>
              <a:gd name="T15" fmla="*/ 2147483647 h 928"/>
              <a:gd name="T16" fmla="*/ 2147483647 w 969"/>
              <a:gd name="T17" fmla="*/ 2147483647 h 928"/>
              <a:gd name="T18" fmla="*/ 2147483647 w 969"/>
              <a:gd name="T19" fmla="*/ 2147483647 h 928"/>
              <a:gd name="T20" fmla="*/ 2147483647 w 969"/>
              <a:gd name="T21" fmla="*/ 2147483647 h 928"/>
              <a:gd name="T22" fmla="*/ 2147483647 w 969"/>
              <a:gd name="T23" fmla="*/ 2147483647 h 928"/>
              <a:gd name="T24" fmla="*/ 2147483647 w 969"/>
              <a:gd name="T25" fmla="*/ 2147483647 h 928"/>
              <a:gd name="T26" fmla="*/ 2147483647 w 969"/>
              <a:gd name="T27" fmla="*/ 2147483647 h 928"/>
              <a:gd name="T28" fmla="*/ 2147483647 w 969"/>
              <a:gd name="T29" fmla="*/ 2147483647 h 928"/>
              <a:gd name="T30" fmla="*/ 2147483647 w 969"/>
              <a:gd name="T31" fmla="*/ 2147483647 h 928"/>
              <a:gd name="T32" fmla="*/ 2147483647 w 969"/>
              <a:gd name="T33" fmla="*/ 2147483647 h 928"/>
              <a:gd name="T34" fmla="*/ 0 w 969"/>
              <a:gd name="T35" fmla="*/ 2147483647 h 928"/>
              <a:gd name="T36" fmla="*/ 2147483647 w 969"/>
              <a:gd name="T37" fmla="*/ 2147483647 h 928"/>
              <a:gd name="T38" fmla="*/ 2147483647 w 969"/>
              <a:gd name="T39" fmla="*/ 2147483647 h 928"/>
              <a:gd name="T40" fmla="*/ 2147483647 w 969"/>
              <a:gd name="T41" fmla="*/ 2147483647 h 928"/>
              <a:gd name="T42" fmla="*/ 2147483647 w 969"/>
              <a:gd name="T43" fmla="*/ 2147483647 h 928"/>
              <a:gd name="T44" fmla="*/ 2147483647 w 969"/>
              <a:gd name="T45" fmla="*/ 2147483647 h 928"/>
              <a:gd name="T46" fmla="*/ 2147483647 w 969"/>
              <a:gd name="T47" fmla="*/ 2147483647 h 928"/>
              <a:gd name="T48" fmla="*/ 2147483647 w 969"/>
              <a:gd name="T49" fmla="*/ 2147483647 h 928"/>
              <a:gd name="T50" fmla="*/ 2147483647 w 969"/>
              <a:gd name="T51" fmla="*/ 2147483647 h 928"/>
              <a:gd name="T52" fmla="*/ 2147483647 w 969"/>
              <a:gd name="T53" fmla="*/ 2147483647 h 928"/>
              <a:gd name="T54" fmla="*/ 2147483647 w 969"/>
              <a:gd name="T55" fmla="*/ 2147483647 h 928"/>
              <a:gd name="T56" fmla="*/ 2147483647 w 969"/>
              <a:gd name="T57" fmla="*/ 2147483647 h 928"/>
              <a:gd name="T58" fmla="*/ 2147483647 w 969"/>
              <a:gd name="T59" fmla="*/ 2147483647 h 928"/>
              <a:gd name="T60" fmla="*/ 2147483647 w 969"/>
              <a:gd name="T61" fmla="*/ 2147483647 h 928"/>
              <a:gd name="T62" fmla="*/ 2147483647 w 969"/>
              <a:gd name="T63" fmla="*/ 2147483647 h 928"/>
              <a:gd name="T64" fmla="*/ 2147483647 w 969"/>
              <a:gd name="T65" fmla="*/ 2147483647 h 928"/>
              <a:gd name="T66" fmla="*/ 2147483647 w 969"/>
              <a:gd name="T67" fmla="*/ 2147483647 h 928"/>
              <a:gd name="T68" fmla="*/ 2147483647 w 969"/>
              <a:gd name="T69" fmla="*/ 2147483647 h 928"/>
              <a:gd name="T70" fmla="*/ 2147483647 w 969"/>
              <a:gd name="T71" fmla="*/ 2147483647 h 928"/>
              <a:gd name="T72" fmla="*/ 2147483647 w 969"/>
              <a:gd name="T73" fmla="*/ 2147483647 h 92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969"/>
              <a:gd name="T112" fmla="*/ 0 h 928"/>
              <a:gd name="T113" fmla="*/ 969 w 969"/>
              <a:gd name="T114" fmla="*/ 928 h 92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969" h="928">
                <a:moveTo>
                  <a:pt x="935" y="104"/>
                </a:moveTo>
                <a:lnTo>
                  <a:pt x="910" y="96"/>
                </a:lnTo>
                <a:lnTo>
                  <a:pt x="893" y="56"/>
                </a:lnTo>
                <a:lnTo>
                  <a:pt x="910" y="40"/>
                </a:lnTo>
                <a:lnTo>
                  <a:pt x="867" y="16"/>
                </a:lnTo>
                <a:lnTo>
                  <a:pt x="825" y="0"/>
                </a:lnTo>
                <a:lnTo>
                  <a:pt x="766" y="32"/>
                </a:lnTo>
                <a:lnTo>
                  <a:pt x="733" y="32"/>
                </a:lnTo>
                <a:lnTo>
                  <a:pt x="724" y="72"/>
                </a:lnTo>
                <a:lnTo>
                  <a:pt x="691" y="72"/>
                </a:lnTo>
                <a:lnTo>
                  <a:pt x="632" y="96"/>
                </a:lnTo>
                <a:lnTo>
                  <a:pt x="615" y="160"/>
                </a:lnTo>
                <a:lnTo>
                  <a:pt x="623" y="192"/>
                </a:lnTo>
                <a:lnTo>
                  <a:pt x="573" y="176"/>
                </a:lnTo>
                <a:lnTo>
                  <a:pt x="530" y="200"/>
                </a:lnTo>
                <a:lnTo>
                  <a:pt x="505" y="184"/>
                </a:lnTo>
                <a:lnTo>
                  <a:pt x="480" y="216"/>
                </a:lnTo>
                <a:lnTo>
                  <a:pt x="446" y="200"/>
                </a:lnTo>
                <a:lnTo>
                  <a:pt x="412" y="200"/>
                </a:lnTo>
                <a:lnTo>
                  <a:pt x="387" y="224"/>
                </a:lnTo>
                <a:lnTo>
                  <a:pt x="353" y="200"/>
                </a:lnTo>
                <a:lnTo>
                  <a:pt x="294" y="208"/>
                </a:lnTo>
                <a:lnTo>
                  <a:pt x="202" y="216"/>
                </a:lnTo>
                <a:lnTo>
                  <a:pt x="143" y="224"/>
                </a:lnTo>
                <a:lnTo>
                  <a:pt x="101" y="248"/>
                </a:lnTo>
                <a:lnTo>
                  <a:pt x="84" y="272"/>
                </a:lnTo>
                <a:lnTo>
                  <a:pt x="50" y="272"/>
                </a:lnTo>
                <a:lnTo>
                  <a:pt x="75" y="304"/>
                </a:lnTo>
                <a:lnTo>
                  <a:pt x="109" y="368"/>
                </a:lnTo>
                <a:lnTo>
                  <a:pt x="118" y="408"/>
                </a:lnTo>
                <a:lnTo>
                  <a:pt x="84" y="416"/>
                </a:lnTo>
                <a:lnTo>
                  <a:pt x="33" y="512"/>
                </a:lnTo>
                <a:lnTo>
                  <a:pt x="50" y="584"/>
                </a:lnTo>
                <a:lnTo>
                  <a:pt x="16" y="592"/>
                </a:lnTo>
                <a:lnTo>
                  <a:pt x="8" y="632"/>
                </a:lnTo>
                <a:lnTo>
                  <a:pt x="0" y="680"/>
                </a:lnTo>
                <a:lnTo>
                  <a:pt x="16" y="672"/>
                </a:lnTo>
                <a:lnTo>
                  <a:pt x="50" y="696"/>
                </a:lnTo>
                <a:lnTo>
                  <a:pt x="75" y="720"/>
                </a:lnTo>
                <a:lnTo>
                  <a:pt x="109" y="696"/>
                </a:lnTo>
                <a:lnTo>
                  <a:pt x="143" y="704"/>
                </a:lnTo>
                <a:lnTo>
                  <a:pt x="177" y="704"/>
                </a:lnTo>
                <a:lnTo>
                  <a:pt x="227" y="696"/>
                </a:lnTo>
                <a:lnTo>
                  <a:pt x="261" y="712"/>
                </a:lnTo>
                <a:lnTo>
                  <a:pt x="286" y="688"/>
                </a:lnTo>
                <a:lnTo>
                  <a:pt x="362" y="664"/>
                </a:lnTo>
                <a:lnTo>
                  <a:pt x="396" y="616"/>
                </a:lnTo>
                <a:lnTo>
                  <a:pt x="404" y="616"/>
                </a:lnTo>
                <a:lnTo>
                  <a:pt x="412" y="608"/>
                </a:lnTo>
                <a:lnTo>
                  <a:pt x="463" y="600"/>
                </a:lnTo>
                <a:lnTo>
                  <a:pt x="488" y="576"/>
                </a:lnTo>
                <a:lnTo>
                  <a:pt x="556" y="600"/>
                </a:lnTo>
                <a:lnTo>
                  <a:pt x="615" y="600"/>
                </a:lnTo>
                <a:lnTo>
                  <a:pt x="640" y="648"/>
                </a:lnTo>
                <a:lnTo>
                  <a:pt x="691" y="664"/>
                </a:lnTo>
                <a:lnTo>
                  <a:pt x="707" y="696"/>
                </a:lnTo>
                <a:lnTo>
                  <a:pt x="741" y="728"/>
                </a:lnTo>
                <a:lnTo>
                  <a:pt x="758" y="760"/>
                </a:lnTo>
                <a:lnTo>
                  <a:pt x="682" y="776"/>
                </a:lnTo>
                <a:lnTo>
                  <a:pt x="657" y="800"/>
                </a:lnTo>
                <a:lnTo>
                  <a:pt x="674" y="824"/>
                </a:lnTo>
                <a:lnTo>
                  <a:pt x="657" y="888"/>
                </a:lnTo>
                <a:lnTo>
                  <a:pt x="640" y="912"/>
                </a:lnTo>
                <a:lnTo>
                  <a:pt x="674" y="928"/>
                </a:lnTo>
                <a:lnTo>
                  <a:pt x="724" y="904"/>
                </a:lnTo>
                <a:lnTo>
                  <a:pt x="766" y="904"/>
                </a:lnTo>
                <a:lnTo>
                  <a:pt x="766" y="872"/>
                </a:lnTo>
                <a:lnTo>
                  <a:pt x="808" y="768"/>
                </a:lnTo>
                <a:lnTo>
                  <a:pt x="834" y="736"/>
                </a:lnTo>
                <a:lnTo>
                  <a:pt x="867" y="704"/>
                </a:lnTo>
                <a:lnTo>
                  <a:pt x="918" y="680"/>
                </a:lnTo>
                <a:lnTo>
                  <a:pt x="969" y="688"/>
                </a:lnTo>
                <a:lnTo>
                  <a:pt x="969" y="104"/>
                </a:lnTo>
                <a:lnTo>
                  <a:pt x="935" y="104"/>
                </a:lnTo>
                <a:close/>
              </a:path>
            </a:pathLst>
          </a:custGeom>
          <a:solidFill>
            <a:srgbClr val="99CCFF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90"/>
          <p:cNvSpPr>
            <a:spLocks noChangeAspect="1"/>
          </p:cNvSpPr>
          <p:nvPr/>
        </p:nvSpPr>
        <p:spPr bwMode="auto">
          <a:xfrm>
            <a:off x="7791450" y="2913063"/>
            <a:ext cx="993775" cy="823912"/>
          </a:xfrm>
          <a:custGeom>
            <a:avLst/>
            <a:gdLst>
              <a:gd name="T0" fmla="*/ 2147483647 w 725"/>
              <a:gd name="T1" fmla="*/ 2147483647 h 600"/>
              <a:gd name="T2" fmla="*/ 2147483647 w 725"/>
              <a:gd name="T3" fmla="*/ 2147483647 h 600"/>
              <a:gd name="T4" fmla="*/ 2147483647 w 725"/>
              <a:gd name="T5" fmla="*/ 2147483647 h 600"/>
              <a:gd name="T6" fmla="*/ 2147483647 w 725"/>
              <a:gd name="T7" fmla="*/ 2147483647 h 600"/>
              <a:gd name="T8" fmla="*/ 2147483647 w 725"/>
              <a:gd name="T9" fmla="*/ 2147483647 h 600"/>
              <a:gd name="T10" fmla="*/ 2147483647 w 725"/>
              <a:gd name="T11" fmla="*/ 2147483647 h 600"/>
              <a:gd name="T12" fmla="*/ 2147483647 w 725"/>
              <a:gd name="T13" fmla="*/ 2147483647 h 600"/>
              <a:gd name="T14" fmla="*/ 2147483647 w 725"/>
              <a:gd name="T15" fmla="*/ 2147483647 h 600"/>
              <a:gd name="T16" fmla="*/ 2147483647 w 725"/>
              <a:gd name="T17" fmla="*/ 2147483647 h 600"/>
              <a:gd name="T18" fmla="*/ 2147483647 w 725"/>
              <a:gd name="T19" fmla="*/ 2147483647 h 600"/>
              <a:gd name="T20" fmla="*/ 2147483647 w 725"/>
              <a:gd name="T21" fmla="*/ 2147483647 h 600"/>
              <a:gd name="T22" fmla="*/ 2147483647 w 725"/>
              <a:gd name="T23" fmla="*/ 0 h 600"/>
              <a:gd name="T24" fmla="*/ 2147483647 w 725"/>
              <a:gd name="T25" fmla="*/ 2147483647 h 600"/>
              <a:gd name="T26" fmla="*/ 2147483647 w 725"/>
              <a:gd name="T27" fmla="*/ 2147483647 h 600"/>
              <a:gd name="T28" fmla="*/ 2147483647 w 725"/>
              <a:gd name="T29" fmla="*/ 2147483647 h 600"/>
              <a:gd name="T30" fmla="*/ 2147483647 w 725"/>
              <a:gd name="T31" fmla="*/ 2147483647 h 600"/>
              <a:gd name="T32" fmla="*/ 2147483647 w 725"/>
              <a:gd name="T33" fmla="*/ 2147483647 h 600"/>
              <a:gd name="T34" fmla="*/ 2147483647 w 725"/>
              <a:gd name="T35" fmla="*/ 2147483647 h 600"/>
              <a:gd name="T36" fmla="*/ 2147483647 w 725"/>
              <a:gd name="T37" fmla="*/ 2147483647 h 600"/>
              <a:gd name="T38" fmla="*/ 2147483647 w 725"/>
              <a:gd name="T39" fmla="*/ 2147483647 h 600"/>
              <a:gd name="T40" fmla="*/ 2147483647 w 725"/>
              <a:gd name="T41" fmla="*/ 2147483647 h 600"/>
              <a:gd name="T42" fmla="*/ 0 w 725"/>
              <a:gd name="T43" fmla="*/ 2147483647 h 600"/>
              <a:gd name="T44" fmla="*/ 2147483647 w 725"/>
              <a:gd name="T45" fmla="*/ 2147483647 h 600"/>
              <a:gd name="T46" fmla="*/ 2147483647 w 725"/>
              <a:gd name="T47" fmla="*/ 2147483647 h 600"/>
              <a:gd name="T48" fmla="*/ 2147483647 w 725"/>
              <a:gd name="T49" fmla="*/ 2147483647 h 600"/>
              <a:gd name="T50" fmla="*/ 2147483647 w 725"/>
              <a:gd name="T51" fmla="*/ 2147483647 h 600"/>
              <a:gd name="T52" fmla="*/ 2147483647 w 725"/>
              <a:gd name="T53" fmla="*/ 2147483647 h 600"/>
              <a:gd name="T54" fmla="*/ 2147483647 w 725"/>
              <a:gd name="T55" fmla="*/ 2147483647 h 600"/>
              <a:gd name="T56" fmla="*/ 2147483647 w 725"/>
              <a:gd name="T57" fmla="*/ 2147483647 h 600"/>
              <a:gd name="T58" fmla="*/ 2147483647 w 725"/>
              <a:gd name="T59" fmla="*/ 2147483647 h 600"/>
              <a:gd name="T60" fmla="*/ 2147483647 w 725"/>
              <a:gd name="T61" fmla="*/ 2147483647 h 600"/>
              <a:gd name="T62" fmla="*/ 2147483647 w 725"/>
              <a:gd name="T63" fmla="*/ 2147483647 h 600"/>
              <a:gd name="T64" fmla="*/ 2147483647 w 725"/>
              <a:gd name="T65" fmla="*/ 2147483647 h 600"/>
              <a:gd name="T66" fmla="*/ 2147483647 w 725"/>
              <a:gd name="T67" fmla="*/ 2147483647 h 6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25"/>
              <a:gd name="T103" fmla="*/ 0 h 600"/>
              <a:gd name="T104" fmla="*/ 725 w 725"/>
              <a:gd name="T105" fmla="*/ 600 h 60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25" h="600">
                <a:moveTo>
                  <a:pt x="657" y="344"/>
                </a:moveTo>
                <a:lnTo>
                  <a:pt x="657" y="320"/>
                </a:lnTo>
                <a:lnTo>
                  <a:pt x="632" y="304"/>
                </a:lnTo>
                <a:lnTo>
                  <a:pt x="641" y="280"/>
                </a:lnTo>
                <a:lnTo>
                  <a:pt x="691" y="272"/>
                </a:lnTo>
                <a:lnTo>
                  <a:pt x="708" y="256"/>
                </a:lnTo>
                <a:lnTo>
                  <a:pt x="725" y="232"/>
                </a:lnTo>
                <a:lnTo>
                  <a:pt x="700" y="208"/>
                </a:lnTo>
                <a:lnTo>
                  <a:pt x="632" y="192"/>
                </a:lnTo>
                <a:lnTo>
                  <a:pt x="624" y="168"/>
                </a:lnTo>
                <a:lnTo>
                  <a:pt x="582" y="160"/>
                </a:lnTo>
                <a:lnTo>
                  <a:pt x="548" y="136"/>
                </a:lnTo>
                <a:lnTo>
                  <a:pt x="548" y="120"/>
                </a:lnTo>
                <a:lnTo>
                  <a:pt x="514" y="104"/>
                </a:lnTo>
                <a:lnTo>
                  <a:pt x="514" y="72"/>
                </a:lnTo>
                <a:lnTo>
                  <a:pt x="506" y="40"/>
                </a:lnTo>
                <a:lnTo>
                  <a:pt x="472" y="16"/>
                </a:lnTo>
                <a:lnTo>
                  <a:pt x="438" y="8"/>
                </a:lnTo>
                <a:lnTo>
                  <a:pt x="396" y="32"/>
                </a:lnTo>
                <a:lnTo>
                  <a:pt x="379" y="16"/>
                </a:lnTo>
                <a:lnTo>
                  <a:pt x="346" y="8"/>
                </a:lnTo>
                <a:lnTo>
                  <a:pt x="329" y="16"/>
                </a:lnTo>
                <a:lnTo>
                  <a:pt x="303" y="0"/>
                </a:lnTo>
                <a:lnTo>
                  <a:pt x="278" y="0"/>
                </a:lnTo>
                <a:lnTo>
                  <a:pt x="245" y="64"/>
                </a:lnTo>
                <a:lnTo>
                  <a:pt x="202" y="64"/>
                </a:lnTo>
                <a:lnTo>
                  <a:pt x="177" y="80"/>
                </a:lnTo>
                <a:lnTo>
                  <a:pt x="186" y="88"/>
                </a:lnTo>
                <a:lnTo>
                  <a:pt x="186" y="120"/>
                </a:lnTo>
                <a:lnTo>
                  <a:pt x="211" y="128"/>
                </a:lnTo>
                <a:lnTo>
                  <a:pt x="202" y="144"/>
                </a:lnTo>
                <a:lnTo>
                  <a:pt x="177" y="152"/>
                </a:lnTo>
                <a:lnTo>
                  <a:pt x="169" y="176"/>
                </a:lnTo>
                <a:lnTo>
                  <a:pt x="143" y="184"/>
                </a:lnTo>
                <a:lnTo>
                  <a:pt x="143" y="216"/>
                </a:lnTo>
                <a:lnTo>
                  <a:pt x="143" y="248"/>
                </a:lnTo>
                <a:lnTo>
                  <a:pt x="160" y="280"/>
                </a:lnTo>
                <a:lnTo>
                  <a:pt x="135" y="272"/>
                </a:lnTo>
                <a:lnTo>
                  <a:pt x="110" y="288"/>
                </a:lnTo>
                <a:lnTo>
                  <a:pt x="76" y="296"/>
                </a:lnTo>
                <a:lnTo>
                  <a:pt x="84" y="320"/>
                </a:lnTo>
                <a:lnTo>
                  <a:pt x="68" y="328"/>
                </a:lnTo>
                <a:lnTo>
                  <a:pt x="34" y="320"/>
                </a:lnTo>
                <a:lnTo>
                  <a:pt x="0" y="344"/>
                </a:lnTo>
                <a:lnTo>
                  <a:pt x="17" y="384"/>
                </a:lnTo>
                <a:lnTo>
                  <a:pt x="59" y="464"/>
                </a:lnTo>
                <a:lnTo>
                  <a:pt x="17" y="512"/>
                </a:lnTo>
                <a:lnTo>
                  <a:pt x="17" y="536"/>
                </a:lnTo>
                <a:lnTo>
                  <a:pt x="51" y="544"/>
                </a:lnTo>
                <a:lnTo>
                  <a:pt x="59" y="600"/>
                </a:lnTo>
                <a:lnTo>
                  <a:pt x="93" y="600"/>
                </a:lnTo>
                <a:lnTo>
                  <a:pt x="110" y="576"/>
                </a:lnTo>
                <a:lnTo>
                  <a:pt x="152" y="552"/>
                </a:lnTo>
                <a:lnTo>
                  <a:pt x="211" y="544"/>
                </a:lnTo>
                <a:lnTo>
                  <a:pt x="303" y="536"/>
                </a:lnTo>
                <a:lnTo>
                  <a:pt x="362" y="528"/>
                </a:lnTo>
                <a:lnTo>
                  <a:pt x="396" y="552"/>
                </a:lnTo>
                <a:lnTo>
                  <a:pt x="421" y="528"/>
                </a:lnTo>
                <a:lnTo>
                  <a:pt x="455" y="528"/>
                </a:lnTo>
                <a:lnTo>
                  <a:pt x="489" y="544"/>
                </a:lnTo>
                <a:lnTo>
                  <a:pt x="514" y="512"/>
                </a:lnTo>
                <a:lnTo>
                  <a:pt x="539" y="528"/>
                </a:lnTo>
                <a:lnTo>
                  <a:pt x="582" y="504"/>
                </a:lnTo>
                <a:lnTo>
                  <a:pt x="632" y="520"/>
                </a:lnTo>
                <a:lnTo>
                  <a:pt x="624" y="488"/>
                </a:lnTo>
                <a:lnTo>
                  <a:pt x="641" y="424"/>
                </a:lnTo>
                <a:lnTo>
                  <a:pt x="700" y="400"/>
                </a:lnTo>
                <a:lnTo>
                  <a:pt x="674" y="368"/>
                </a:lnTo>
                <a:lnTo>
                  <a:pt x="657" y="34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87" name="Freeform 91"/>
          <p:cNvSpPr>
            <a:spLocks noChangeAspect="1"/>
          </p:cNvSpPr>
          <p:nvPr/>
        </p:nvSpPr>
        <p:spPr bwMode="auto">
          <a:xfrm>
            <a:off x="7443788" y="2682875"/>
            <a:ext cx="728662" cy="384175"/>
          </a:xfrm>
          <a:custGeom>
            <a:avLst/>
            <a:gdLst>
              <a:gd name="T0" fmla="*/ 2147483647 w 531"/>
              <a:gd name="T1" fmla="*/ 2147483647 h 280"/>
              <a:gd name="T2" fmla="*/ 2147483647 w 531"/>
              <a:gd name="T3" fmla="*/ 2147483647 h 280"/>
              <a:gd name="T4" fmla="*/ 2147483647 w 531"/>
              <a:gd name="T5" fmla="*/ 2147483647 h 280"/>
              <a:gd name="T6" fmla="*/ 2147483647 w 531"/>
              <a:gd name="T7" fmla="*/ 2147483647 h 280"/>
              <a:gd name="T8" fmla="*/ 2147483647 w 531"/>
              <a:gd name="T9" fmla="*/ 0 h 280"/>
              <a:gd name="T10" fmla="*/ 2147483647 w 531"/>
              <a:gd name="T11" fmla="*/ 0 h 280"/>
              <a:gd name="T12" fmla="*/ 2147483647 w 531"/>
              <a:gd name="T13" fmla="*/ 2147483647 h 280"/>
              <a:gd name="T14" fmla="*/ 2147483647 w 531"/>
              <a:gd name="T15" fmla="*/ 2147483647 h 280"/>
              <a:gd name="T16" fmla="*/ 2147483647 w 531"/>
              <a:gd name="T17" fmla="*/ 2147483647 h 280"/>
              <a:gd name="T18" fmla="*/ 2147483647 w 531"/>
              <a:gd name="T19" fmla="*/ 2147483647 h 280"/>
              <a:gd name="T20" fmla="*/ 2147483647 w 531"/>
              <a:gd name="T21" fmla="*/ 2147483647 h 280"/>
              <a:gd name="T22" fmla="*/ 2147483647 w 531"/>
              <a:gd name="T23" fmla="*/ 2147483647 h 280"/>
              <a:gd name="T24" fmla="*/ 2147483647 w 531"/>
              <a:gd name="T25" fmla="*/ 2147483647 h 280"/>
              <a:gd name="T26" fmla="*/ 2147483647 w 531"/>
              <a:gd name="T27" fmla="*/ 2147483647 h 280"/>
              <a:gd name="T28" fmla="*/ 2147483647 w 531"/>
              <a:gd name="T29" fmla="*/ 2147483647 h 280"/>
              <a:gd name="T30" fmla="*/ 2147483647 w 531"/>
              <a:gd name="T31" fmla="*/ 2147483647 h 280"/>
              <a:gd name="T32" fmla="*/ 2147483647 w 531"/>
              <a:gd name="T33" fmla="*/ 2147483647 h 280"/>
              <a:gd name="T34" fmla="*/ 0 w 531"/>
              <a:gd name="T35" fmla="*/ 2147483647 h 280"/>
              <a:gd name="T36" fmla="*/ 0 w 531"/>
              <a:gd name="T37" fmla="*/ 2147483647 h 280"/>
              <a:gd name="T38" fmla="*/ 2147483647 w 531"/>
              <a:gd name="T39" fmla="*/ 2147483647 h 280"/>
              <a:gd name="T40" fmla="*/ 2147483647 w 531"/>
              <a:gd name="T41" fmla="*/ 2147483647 h 280"/>
              <a:gd name="T42" fmla="*/ 2147483647 w 531"/>
              <a:gd name="T43" fmla="*/ 2147483647 h 280"/>
              <a:gd name="T44" fmla="*/ 2147483647 w 531"/>
              <a:gd name="T45" fmla="*/ 2147483647 h 280"/>
              <a:gd name="T46" fmla="*/ 2147483647 w 531"/>
              <a:gd name="T47" fmla="*/ 2147483647 h 280"/>
              <a:gd name="T48" fmla="*/ 2147483647 w 531"/>
              <a:gd name="T49" fmla="*/ 2147483647 h 280"/>
              <a:gd name="T50" fmla="*/ 2147483647 w 531"/>
              <a:gd name="T51" fmla="*/ 2147483647 h 280"/>
              <a:gd name="T52" fmla="*/ 2147483647 w 531"/>
              <a:gd name="T53" fmla="*/ 2147483647 h 280"/>
              <a:gd name="T54" fmla="*/ 2147483647 w 531"/>
              <a:gd name="T55" fmla="*/ 2147483647 h 280"/>
              <a:gd name="T56" fmla="*/ 2147483647 w 531"/>
              <a:gd name="T57" fmla="*/ 2147483647 h 280"/>
              <a:gd name="T58" fmla="*/ 2147483647 w 531"/>
              <a:gd name="T59" fmla="*/ 2147483647 h 280"/>
              <a:gd name="T60" fmla="*/ 2147483647 w 531"/>
              <a:gd name="T61" fmla="*/ 2147483647 h 280"/>
              <a:gd name="T62" fmla="*/ 2147483647 w 531"/>
              <a:gd name="T63" fmla="*/ 2147483647 h 280"/>
              <a:gd name="T64" fmla="*/ 2147483647 w 531"/>
              <a:gd name="T65" fmla="*/ 2147483647 h 280"/>
              <a:gd name="T66" fmla="*/ 2147483647 w 531"/>
              <a:gd name="T67" fmla="*/ 2147483647 h 280"/>
              <a:gd name="T68" fmla="*/ 2147483647 w 531"/>
              <a:gd name="T69" fmla="*/ 2147483647 h 280"/>
              <a:gd name="T70" fmla="*/ 2147483647 w 531"/>
              <a:gd name="T71" fmla="*/ 2147483647 h 28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31"/>
              <a:gd name="T109" fmla="*/ 0 h 280"/>
              <a:gd name="T110" fmla="*/ 531 w 531"/>
              <a:gd name="T111" fmla="*/ 280 h 28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31" h="280">
                <a:moveTo>
                  <a:pt x="472" y="80"/>
                </a:moveTo>
                <a:lnTo>
                  <a:pt x="464" y="40"/>
                </a:lnTo>
                <a:lnTo>
                  <a:pt x="413" y="32"/>
                </a:lnTo>
                <a:lnTo>
                  <a:pt x="371" y="40"/>
                </a:lnTo>
                <a:lnTo>
                  <a:pt x="304" y="0"/>
                </a:lnTo>
                <a:lnTo>
                  <a:pt x="262" y="0"/>
                </a:lnTo>
                <a:lnTo>
                  <a:pt x="211" y="32"/>
                </a:lnTo>
                <a:lnTo>
                  <a:pt x="211" y="40"/>
                </a:lnTo>
                <a:lnTo>
                  <a:pt x="219" y="72"/>
                </a:lnTo>
                <a:lnTo>
                  <a:pt x="219" y="104"/>
                </a:lnTo>
                <a:lnTo>
                  <a:pt x="211" y="128"/>
                </a:lnTo>
                <a:lnTo>
                  <a:pt x="194" y="128"/>
                </a:lnTo>
                <a:lnTo>
                  <a:pt x="160" y="128"/>
                </a:lnTo>
                <a:lnTo>
                  <a:pt x="110" y="80"/>
                </a:lnTo>
                <a:lnTo>
                  <a:pt x="76" y="64"/>
                </a:lnTo>
                <a:lnTo>
                  <a:pt x="43" y="88"/>
                </a:lnTo>
                <a:lnTo>
                  <a:pt x="17" y="160"/>
                </a:lnTo>
                <a:lnTo>
                  <a:pt x="0" y="192"/>
                </a:lnTo>
                <a:lnTo>
                  <a:pt x="0" y="224"/>
                </a:lnTo>
                <a:lnTo>
                  <a:pt x="9" y="280"/>
                </a:lnTo>
                <a:lnTo>
                  <a:pt x="34" y="256"/>
                </a:lnTo>
                <a:lnTo>
                  <a:pt x="93" y="224"/>
                </a:lnTo>
                <a:lnTo>
                  <a:pt x="152" y="224"/>
                </a:lnTo>
                <a:lnTo>
                  <a:pt x="194" y="216"/>
                </a:lnTo>
                <a:lnTo>
                  <a:pt x="236" y="224"/>
                </a:lnTo>
                <a:lnTo>
                  <a:pt x="287" y="192"/>
                </a:lnTo>
                <a:lnTo>
                  <a:pt x="295" y="208"/>
                </a:lnTo>
                <a:lnTo>
                  <a:pt x="346" y="216"/>
                </a:lnTo>
                <a:lnTo>
                  <a:pt x="380" y="232"/>
                </a:lnTo>
                <a:lnTo>
                  <a:pt x="405" y="248"/>
                </a:lnTo>
                <a:lnTo>
                  <a:pt x="430" y="248"/>
                </a:lnTo>
                <a:lnTo>
                  <a:pt x="455" y="232"/>
                </a:lnTo>
                <a:lnTo>
                  <a:pt x="498" y="232"/>
                </a:lnTo>
                <a:lnTo>
                  <a:pt x="531" y="176"/>
                </a:lnTo>
                <a:lnTo>
                  <a:pt x="506" y="112"/>
                </a:lnTo>
                <a:lnTo>
                  <a:pt x="472" y="8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13397" name="Freeform 92"/>
          <p:cNvSpPr>
            <a:spLocks noChangeAspect="1"/>
          </p:cNvSpPr>
          <p:nvPr/>
        </p:nvSpPr>
        <p:spPr bwMode="auto">
          <a:xfrm>
            <a:off x="7791450" y="2901950"/>
            <a:ext cx="993775" cy="823913"/>
          </a:xfrm>
          <a:custGeom>
            <a:avLst/>
            <a:gdLst>
              <a:gd name="T0" fmla="*/ 2147483647 w 725"/>
              <a:gd name="T1" fmla="*/ 2147483647 h 600"/>
              <a:gd name="T2" fmla="*/ 2147483647 w 725"/>
              <a:gd name="T3" fmla="*/ 2147483647 h 600"/>
              <a:gd name="T4" fmla="*/ 2147483647 w 725"/>
              <a:gd name="T5" fmla="*/ 2147483647 h 600"/>
              <a:gd name="T6" fmla="*/ 2147483647 w 725"/>
              <a:gd name="T7" fmla="*/ 2147483647 h 600"/>
              <a:gd name="T8" fmla="*/ 2147483647 w 725"/>
              <a:gd name="T9" fmla="*/ 2147483647 h 600"/>
              <a:gd name="T10" fmla="*/ 2147483647 w 725"/>
              <a:gd name="T11" fmla="*/ 2147483647 h 600"/>
              <a:gd name="T12" fmla="*/ 2147483647 w 725"/>
              <a:gd name="T13" fmla="*/ 2147483647 h 600"/>
              <a:gd name="T14" fmla="*/ 2147483647 w 725"/>
              <a:gd name="T15" fmla="*/ 2147483647 h 600"/>
              <a:gd name="T16" fmla="*/ 2147483647 w 725"/>
              <a:gd name="T17" fmla="*/ 2147483647 h 600"/>
              <a:gd name="T18" fmla="*/ 2147483647 w 725"/>
              <a:gd name="T19" fmla="*/ 2147483647 h 600"/>
              <a:gd name="T20" fmla="*/ 2147483647 w 725"/>
              <a:gd name="T21" fmla="*/ 2147483647 h 600"/>
              <a:gd name="T22" fmla="*/ 2147483647 w 725"/>
              <a:gd name="T23" fmla="*/ 0 h 600"/>
              <a:gd name="T24" fmla="*/ 2147483647 w 725"/>
              <a:gd name="T25" fmla="*/ 2147483647 h 600"/>
              <a:gd name="T26" fmla="*/ 2147483647 w 725"/>
              <a:gd name="T27" fmla="*/ 2147483647 h 600"/>
              <a:gd name="T28" fmla="*/ 2147483647 w 725"/>
              <a:gd name="T29" fmla="*/ 2147483647 h 600"/>
              <a:gd name="T30" fmla="*/ 2147483647 w 725"/>
              <a:gd name="T31" fmla="*/ 2147483647 h 600"/>
              <a:gd name="T32" fmla="*/ 2147483647 w 725"/>
              <a:gd name="T33" fmla="*/ 2147483647 h 600"/>
              <a:gd name="T34" fmla="*/ 2147483647 w 725"/>
              <a:gd name="T35" fmla="*/ 2147483647 h 600"/>
              <a:gd name="T36" fmla="*/ 2147483647 w 725"/>
              <a:gd name="T37" fmla="*/ 2147483647 h 600"/>
              <a:gd name="T38" fmla="*/ 2147483647 w 725"/>
              <a:gd name="T39" fmla="*/ 2147483647 h 600"/>
              <a:gd name="T40" fmla="*/ 2147483647 w 725"/>
              <a:gd name="T41" fmla="*/ 2147483647 h 600"/>
              <a:gd name="T42" fmla="*/ 0 w 725"/>
              <a:gd name="T43" fmla="*/ 2147483647 h 600"/>
              <a:gd name="T44" fmla="*/ 2147483647 w 725"/>
              <a:gd name="T45" fmla="*/ 2147483647 h 600"/>
              <a:gd name="T46" fmla="*/ 2147483647 w 725"/>
              <a:gd name="T47" fmla="*/ 2147483647 h 600"/>
              <a:gd name="T48" fmla="*/ 2147483647 w 725"/>
              <a:gd name="T49" fmla="*/ 2147483647 h 600"/>
              <a:gd name="T50" fmla="*/ 2147483647 w 725"/>
              <a:gd name="T51" fmla="*/ 2147483647 h 600"/>
              <a:gd name="T52" fmla="*/ 2147483647 w 725"/>
              <a:gd name="T53" fmla="*/ 2147483647 h 600"/>
              <a:gd name="T54" fmla="*/ 2147483647 w 725"/>
              <a:gd name="T55" fmla="*/ 2147483647 h 600"/>
              <a:gd name="T56" fmla="*/ 2147483647 w 725"/>
              <a:gd name="T57" fmla="*/ 2147483647 h 600"/>
              <a:gd name="T58" fmla="*/ 2147483647 w 725"/>
              <a:gd name="T59" fmla="*/ 2147483647 h 600"/>
              <a:gd name="T60" fmla="*/ 2147483647 w 725"/>
              <a:gd name="T61" fmla="*/ 2147483647 h 600"/>
              <a:gd name="T62" fmla="*/ 2147483647 w 725"/>
              <a:gd name="T63" fmla="*/ 2147483647 h 600"/>
              <a:gd name="T64" fmla="*/ 2147483647 w 725"/>
              <a:gd name="T65" fmla="*/ 2147483647 h 600"/>
              <a:gd name="T66" fmla="*/ 2147483647 w 725"/>
              <a:gd name="T67" fmla="*/ 2147483647 h 600"/>
              <a:gd name="T68" fmla="*/ 2147483647 w 725"/>
              <a:gd name="T69" fmla="*/ 2147483647 h 6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25"/>
              <a:gd name="T106" fmla="*/ 0 h 600"/>
              <a:gd name="T107" fmla="*/ 725 w 725"/>
              <a:gd name="T108" fmla="*/ 600 h 6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25" h="600">
                <a:moveTo>
                  <a:pt x="657" y="344"/>
                </a:moveTo>
                <a:lnTo>
                  <a:pt x="657" y="320"/>
                </a:lnTo>
                <a:lnTo>
                  <a:pt x="632" y="304"/>
                </a:lnTo>
                <a:lnTo>
                  <a:pt x="641" y="280"/>
                </a:lnTo>
                <a:lnTo>
                  <a:pt x="691" y="272"/>
                </a:lnTo>
                <a:lnTo>
                  <a:pt x="708" y="256"/>
                </a:lnTo>
                <a:lnTo>
                  <a:pt x="725" y="232"/>
                </a:lnTo>
                <a:lnTo>
                  <a:pt x="700" y="208"/>
                </a:lnTo>
                <a:lnTo>
                  <a:pt x="632" y="192"/>
                </a:lnTo>
                <a:lnTo>
                  <a:pt x="624" y="168"/>
                </a:lnTo>
                <a:lnTo>
                  <a:pt x="582" y="160"/>
                </a:lnTo>
                <a:lnTo>
                  <a:pt x="548" y="136"/>
                </a:lnTo>
                <a:lnTo>
                  <a:pt x="548" y="120"/>
                </a:lnTo>
                <a:lnTo>
                  <a:pt x="514" y="104"/>
                </a:lnTo>
                <a:lnTo>
                  <a:pt x="514" y="72"/>
                </a:lnTo>
                <a:lnTo>
                  <a:pt x="506" y="40"/>
                </a:lnTo>
                <a:lnTo>
                  <a:pt x="472" y="16"/>
                </a:lnTo>
                <a:lnTo>
                  <a:pt x="438" y="8"/>
                </a:lnTo>
                <a:lnTo>
                  <a:pt x="396" y="32"/>
                </a:lnTo>
                <a:lnTo>
                  <a:pt x="379" y="16"/>
                </a:lnTo>
                <a:lnTo>
                  <a:pt x="346" y="8"/>
                </a:lnTo>
                <a:lnTo>
                  <a:pt x="329" y="16"/>
                </a:lnTo>
                <a:lnTo>
                  <a:pt x="303" y="0"/>
                </a:lnTo>
                <a:lnTo>
                  <a:pt x="278" y="0"/>
                </a:lnTo>
                <a:lnTo>
                  <a:pt x="245" y="64"/>
                </a:lnTo>
                <a:lnTo>
                  <a:pt x="202" y="64"/>
                </a:lnTo>
                <a:lnTo>
                  <a:pt x="177" y="80"/>
                </a:lnTo>
                <a:lnTo>
                  <a:pt x="186" y="88"/>
                </a:lnTo>
                <a:lnTo>
                  <a:pt x="186" y="120"/>
                </a:lnTo>
                <a:lnTo>
                  <a:pt x="211" y="128"/>
                </a:lnTo>
                <a:lnTo>
                  <a:pt x="202" y="144"/>
                </a:lnTo>
                <a:lnTo>
                  <a:pt x="177" y="152"/>
                </a:lnTo>
                <a:lnTo>
                  <a:pt x="169" y="176"/>
                </a:lnTo>
                <a:lnTo>
                  <a:pt x="143" y="184"/>
                </a:lnTo>
                <a:lnTo>
                  <a:pt x="143" y="216"/>
                </a:lnTo>
                <a:lnTo>
                  <a:pt x="143" y="248"/>
                </a:lnTo>
                <a:lnTo>
                  <a:pt x="160" y="280"/>
                </a:lnTo>
                <a:lnTo>
                  <a:pt x="135" y="272"/>
                </a:lnTo>
                <a:lnTo>
                  <a:pt x="110" y="288"/>
                </a:lnTo>
                <a:lnTo>
                  <a:pt x="76" y="296"/>
                </a:lnTo>
                <a:lnTo>
                  <a:pt x="84" y="320"/>
                </a:lnTo>
                <a:lnTo>
                  <a:pt x="68" y="328"/>
                </a:lnTo>
                <a:lnTo>
                  <a:pt x="34" y="320"/>
                </a:lnTo>
                <a:lnTo>
                  <a:pt x="0" y="344"/>
                </a:lnTo>
                <a:lnTo>
                  <a:pt x="17" y="384"/>
                </a:lnTo>
                <a:lnTo>
                  <a:pt x="59" y="464"/>
                </a:lnTo>
                <a:lnTo>
                  <a:pt x="17" y="512"/>
                </a:lnTo>
                <a:lnTo>
                  <a:pt x="17" y="536"/>
                </a:lnTo>
                <a:lnTo>
                  <a:pt x="51" y="544"/>
                </a:lnTo>
                <a:lnTo>
                  <a:pt x="59" y="600"/>
                </a:lnTo>
                <a:lnTo>
                  <a:pt x="93" y="600"/>
                </a:lnTo>
                <a:lnTo>
                  <a:pt x="110" y="576"/>
                </a:lnTo>
                <a:lnTo>
                  <a:pt x="152" y="552"/>
                </a:lnTo>
                <a:lnTo>
                  <a:pt x="211" y="544"/>
                </a:lnTo>
                <a:lnTo>
                  <a:pt x="303" y="536"/>
                </a:lnTo>
                <a:lnTo>
                  <a:pt x="362" y="528"/>
                </a:lnTo>
                <a:lnTo>
                  <a:pt x="396" y="552"/>
                </a:lnTo>
                <a:lnTo>
                  <a:pt x="421" y="528"/>
                </a:lnTo>
                <a:lnTo>
                  <a:pt x="455" y="528"/>
                </a:lnTo>
                <a:lnTo>
                  <a:pt x="489" y="544"/>
                </a:lnTo>
                <a:lnTo>
                  <a:pt x="514" y="512"/>
                </a:lnTo>
                <a:lnTo>
                  <a:pt x="539" y="528"/>
                </a:lnTo>
                <a:lnTo>
                  <a:pt x="582" y="504"/>
                </a:lnTo>
                <a:lnTo>
                  <a:pt x="632" y="520"/>
                </a:lnTo>
                <a:lnTo>
                  <a:pt x="624" y="488"/>
                </a:lnTo>
                <a:lnTo>
                  <a:pt x="641" y="424"/>
                </a:lnTo>
                <a:lnTo>
                  <a:pt x="700" y="400"/>
                </a:lnTo>
                <a:lnTo>
                  <a:pt x="674" y="368"/>
                </a:lnTo>
                <a:lnTo>
                  <a:pt x="657" y="344"/>
                </a:lnTo>
                <a:close/>
              </a:path>
            </a:pathLst>
          </a:custGeom>
          <a:solidFill>
            <a:srgbClr val="99CCFF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98" name="Freeform 93"/>
          <p:cNvSpPr>
            <a:spLocks noChangeAspect="1"/>
          </p:cNvSpPr>
          <p:nvPr/>
        </p:nvSpPr>
        <p:spPr bwMode="auto">
          <a:xfrm>
            <a:off x="7443788" y="2671763"/>
            <a:ext cx="728662" cy="384175"/>
          </a:xfrm>
          <a:custGeom>
            <a:avLst/>
            <a:gdLst>
              <a:gd name="T0" fmla="*/ 2147483647 w 531"/>
              <a:gd name="T1" fmla="*/ 2147483647 h 280"/>
              <a:gd name="T2" fmla="*/ 2147483647 w 531"/>
              <a:gd name="T3" fmla="*/ 2147483647 h 280"/>
              <a:gd name="T4" fmla="*/ 2147483647 w 531"/>
              <a:gd name="T5" fmla="*/ 2147483647 h 280"/>
              <a:gd name="T6" fmla="*/ 2147483647 w 531"/>
              <a:gd name="T7" fmla="*/ 2147483647 h 280"/>
              <a:gd name="T8" fmla="*/ 2147483647 w 531"/>
              <a:gd name="T9" fmla="*/ 0 h 280"/>
              <a:gd name="T10" fmla="*/ 2147483647 w 531"/>
              <a:gd name="T11" fmla="*/ 0 h 280"/>
              <a:gd name="T12" fmla="*/ 2147483647 w 531"/>
              <a:gd name="T13" fmla="*/ 2147483647 h 280"/>
              <a:gd name="T14" fmla="*/ 2147483647 w 531"/>
              <a:gd name="T15" fmla="*/ 2147483647 h 280"/>
              <a:gd name="T16" fmla="*/ 2147483647 w 531"/>
              <a:gd name="T17" fmla="*/ 2147483647 h 280"/>
              <a:gd name="T18" fmla="*/ 2147483647 w 531"/>
              <a:gd name="T19" fmla="*/ 2147483647 h 280"/>
              <a:gd name="T20" fmla="*/ 2147483647 w 531"/>
              <a:gd name="T21" fmla="*/ 2147483647 h 280"/>
              <a:gd name="T22" fmla="*/ 2147483647 w 531"/>
              <a:gd name="T23" fmla="*/ 2147483647 h 280"/>
              <a:gd name="T24" fmla="*/ 2147483647 w 531"/>
              <a:gd name="T25" fmla="*/ 2147483647 h 280"/>
              <a:gd name="T26" fmla="*/ 2147483647 w 531"/>
              <a:gd name="T27" fmla="*/ 2147483647 h 280"/>
              <a:gd name="T28" fmla="*/ 2147483647 w 531"/>
              <a:gd name="T29" fmla="*/ 2147483647 h 280"/>
              <a:gd name="T30" fmla="*/ 2147483647 w 531"/>
              <a:gd name="T31" fmla="*/ 2147483647 h 280"/>
              <a:gd name="T32" fmla="*/ 2147483647 w 531"/>
              <a:gd name="T33" fmla="*/ 2147483647 h 280"/>
              <a:gd name="T34" fmla="*/ 0 w 531"/>
              <a:gd name="T35" fmla="*/ 2147483647 h 280"/>
              <a:gd name="T36" fmla="*/ 0 w 531"/>
              <a:gd name="T37" fmla="*/ 2147483647 h 280"/>
              <a:gd name="T38" fmla="*/ 2147483647 w 531"/>
              <a:gd name="T39" fmla="*/ 2147483647 h 280"/>
              <a:gd name="T40" fmla="*/ 2147483647 w 531"/>
              <a:gd name="T41" fmla="*/ 2147483647 h 280"/>
              <a:gd name="T42" fmla="*/ 2147483647 w 531"/>
              <a:gd name="T43" fmla="*/ 2147483647 h 280"/>
              <a:gd name="T44" fmla="*/ 2147483647 w 531"/>
              <a:gd name="T45" fmla="*/ 2147483647 h 280"/>
              <a:gd name="T46" fmla="*/ 2147483647 w 531"/>
              <a:gd name="T47" fmla="*/ 2147483647 h 280"/>
              <a:gd name="T48" fmla="*/ 2147483647 w 531"/>
              <a:gd name="T49" fmla="*/ 2147483647 h 280"/>
              <a:gd name="T50" fmla="*/ 2147483647 w 531"/>
              <a:gd name="T51" fmla="*/ 2147483647 h 280"/>
              <a:gd name="T52" fmla="*/ 2147483647 w 531"/>
              <a:gd name="T53" fmla="*/ 2147483647 h 280"/>
              <a:gd name="T54" fmla="*/ 2147483647 w 531"/>
              <a:gd name="T55" fmla="*/ 2147483647 h 280"/>
              <a:gd name="T56" fmla="*/ 2147483647 w 531"/>
              <a:gd name="T57" fmla="*/ 2147483647 h 280"/>
              <a:gd name="T58" fmla="*/ 2147483647 w 531"/>
              <a:gd name="T59" fmla="*/ 2147483647 h 280"/>
              <a:gd name="T60" fmla="*/ 2147483647 w 531"/>
              <a:gd name="T61" fmla="*/ 2147483647 h 280"/>
              <a:gd name="T62" fmla="*/ 2147483647 w 531"/>
              <a:gd name="T63" fmla="*/ 2147483647 h 280"/>
              <a:gd name="T64" fmla="*/ 2147483647 w 531"/>
              <a:gd name="T65" fmla="*/ 2147483647 h 280"/>
              <a:gd name="T66" fmla="*/ 2147483647 w 531"/>
              <a:gd name="T67" fmla="*/ 2147483647 h 280"/>
              <a:gd name="T68" fmla="*/ 2147483647 w 531"/>
              <a:gd name="T69" fmla="*/ 2147483647 h 280"/>
              <a:gd name="T70" fmla="*/ 2147483647 w 531"/>
              <a:gd name="T71" fmla="*/ 2147483647 h 28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31"/>
              <a:gd name="T109" fmla="*/ 0 h 280"/>
              <a:gd name="T110" fmla="*/ 531 w 531"/>
              <a:gd name="T111" fmla="*/ 280 h 28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31" h="280">
                <a:moveTo>
                  <a:pt x="472" y="80"/>
                </a:moveTo>
                <a:lnTo>
                  <a:pt x="464" y="40"/>
                </a:lnTo>
                <a:lnTo>
                  <a:pt x="413" y="32"/>
                </a:lnTo>
                <a:lnTo>
                  <a:pt x="371" y="40"/>
                </a:lnTo>
                <a:lnTo>
                  <a:pt x="304" y="0"/>
                </a:lnTo>
                <a:lnTo>
                  <a:pt x="262" y="0"/>
                </a:lnTo>
                <a:lnTo>
                  <a:pt x="211" y="32"/>
                </a:lnTo>
                <a:lnTo>
                  <a:pt x="211" y="40"/>
                </a:lnTo>
                <a:lnTo>
                  <a:pt x="219" y="72"/>
                </a:lnTo>
                <a:lnTo>
                  <a:pt x="219" y="104"/>
                </a:lnTo>
                <a:lnTo>
                  <a:pt x="211" y="128"/>
                </a:lnTo>
                <a:lnTo>
                  <a:pt x="194" y="128"/>
                </a:lnTo>
                <a:lnTo>
                  <a:pt x="160" y="128"/>
                </a:lnTo>
                <a:lnTo>
                  <a:pt x="110" y="80"/>
                </a:lnTo>
                <a:lnTo>
                  <a:pt x="76" y="64"/>
                </a:lnTo>
                <a:lnTo>
                  <a:pt x="43" y="88"/>
                </a:lnTo>
                <a:lnTo>
                  <a:pt x="17" y="160"/>
                </a:lnTo>
                <a:lnTo>
                  <a:pt x="0" y="192"/>
                </a:lnTo>
                <a:lnTo>
                  <a:pt x="0" y="224"/>
                </a:lnTo>
                <a:lnTo>
                  <a:pt x="9" y="280"/>
                </a:lnTo>
                <a:lnTo>
                  <a:pt x="34" y="256"/>
                </a:lnTo>
                <a:lnTo>
                  <a:pt x="93" y="224"/>
                </a:lnTo>
                <a:lnTo>
                  <a:pt x="152" y="224"/>
                </a:lnTo>
                <a:lnTo>
                  <a:pt x="194" y="216"/>
                </a:lnTo>
                <a:lnTo>
                  <a:pt x="236" y="224"/>
                </a:lnTo>
                <a:lnTo>
                  <a:pt x="287" y="192"/>
                </a:lnTo>
                <a:lnTo>
                  <a:pt x="295" y="208"/>
                </a:lnTo>
                <a:lnTo>
                  <a:pt x="346" y="216"/>
                </a:lnTo>
                <a:lnTo>
                  <a:pt x="380" y="232"/>
                </a:lnTo>
                <a:lnTo>
                  <a:pt x="405" y="248"/>
                </a:lnTo>
                <a:lnTo>
                  <a:pt x="430" y="248"/>
                </a:lnTo>
                <a:lnTo>
                  <a:pt x="455" y="232"/>
                </a:lnTo>
                <a:lnTo>
                  <a:pt x="498" y="232"/>
                </a:lnTo>
                <a:lnTo>
                  <a:pt x="531" y="176"/>
                </a:lnTo>
                <a:lnTo>
                  <a:pt x="506" y="112"/>
                </a:lnTo>
                <a:lnTo>
                  <a:pt x="472" y="80"/>
                </a:lnTo>
                <a:close/>
              </a:path>
            </a:pathLst>
          </a:custGeom>
          <a:solidFill>
            <a:srgbClr val="99CCFF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94"/>
          <p:cNvSpPr>
            <a:spLocks noChangeAspect="1"/>
          </p:cNvSpPr>
          <p:nvPr/>
        </p:nvSpPr>
        <p:spPr bwMode="auto">
          <a:xfrm>
            <a:off x="7594600" y="2397125"/>
            <a:ext cx="461963" cy="341313"/>
          </a:xfrm>
          <a:custGeom>
            <a:avLst/>
            <a:gdLst>
              <a:gd name="T0" fmla="*/ 2147483647 w 337"/>
              <a:gd name="T1" fmla="*/ 2147483647 h 248"/>
              <a:gd name="T2" fmla="*/ 2147483647 w 337"/>
              <a:gd name="T3" fmla="*/ 2147483647 h 248"/>
              <a:gd name="T4" fmla="*/ 2147483647 w 337"/>
              <a:gd name="T5" fmla="*/ 2147483647 h 248"/>
              <a:gd name="T6" fmla="*/ 2147483647 w 337"/>
              <a:gd name="T7" fmla="*/ 0 h 248"/>
              <a:gd name="T8" fmla="*/ 2147483647 w 337"/>
              <a:gd name="T9" fmla="*/ 2147483647 h 248"/>
              <a:gd name="T10" fmla="*/ 2147483647 w 337"/>
              <a:gd name="T11" fmla="*/ 2147483647 h 248"/>
              <a:gd name="T12" fmla="*/ 2147483647 w 337"/>
              <a:gd name="T13" fmla="*/ 2147483647 h 248"/>
              <a:gd name="T14" fmla="*/ 2147483647 w 337"/>
              <a:gd name="T15" fmla="*/ 2147483647 h 248"/>
              <a:gd name="T16" fmla="*/ 2147483647 w 337"/>
              <a:gd name="T17" fmla="*/ 2147483647 h 248"/>
              <a:gd name="T18" fmla="*/ 0 w 337"/>
              <a:gd name="T19" fmla="*/ 2147483647 h 248"/>
              <a:gd name="T20" fmla="*/ 2147483647 w 337"/>
              <a:gd name="T21" fmla="*/ 2147483647 h 248"/>
              <a:gd name="T22" fmla="*/ 2147483647 w 337"/>
              <a:gd name="T23" fmla="*/ 2147483647 h 248"/>
              <a:gd name="T24" fmla="*/ 2147483647 w 337"/>
              <a:gd name="T25" fmla="*/ 2147483647 h 248"/>
              <a:gd name="T26" fmla="*/ 2147483647 w 337"/>
              <a:gd name="T27" fmla="*/ 2147483647 h 248"/>
              <a:gd name="T28" fmla="*/ 2147483647 w 337"/>
              <a:gd name="T29" fmla="*/ 2147483647 h 248"/>
              <a:gd name="T30" fmla="*/ 2147483647 w 337"/>
              <a:gd name="T31" fmla="*/ 2147483647 h 248"/>
              <a:gd name="T32" fmla="*/ 2147483647 w 337"/>
              <a:gd name="T33" fmla="*/ 2147483647 h 248"/>
              <a:gd name="T34" fmla="*/ 2147483647 w 337"/>
              <a:gd name="T35" fmla="*/ 2147483647 h 248"/>
              <a:gd name="T36" fmla="*/ 2147483647 w 337"/>
              <a:gd name="T37" fmla="*/ 2147483647 h 248"/>
              <a:gd name="T38" fmla="*/ 2147483647 w 337"/>
              <a:gd name="T39" fmla="*/ 2147483647 h 248"/>
              <a:gd name="T40" fmla="*/ 2147483647 w 337"/>
              <a:gd name="T41" fmla="*/ 2147483647 h 248"/>
              <a:gd name="T42" fmla="*/ 2147483647 w 337"/>
              <a:gd name="T43" fmla="*/ 2147483647 h 248"/>
              <a:gd name="T44" fmla="*/ 2147483647 w 337"/>
              <a:gd name="T45" fmla="*/ 2147483647 h 248"/>
              <a:gd name="T46" fmla="*/ 2147483647 w 337"/>
              <a:gd name="T47" fmla="*/ 2147483647 h 24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37"/>
              <a:gd name="T73" fmla="*/ 0 h 248"/>
              <a:gd name="T74" fmla="*/ 337 w 337"/>
              <a:gd name="T75" fmla="*/ 248 h 24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37" h="248">
                <a:moveTo>
                  <a:pt x="295" y="128"/>
                </a:moveTo>
                <a:lnTo>
                  <a:pt x="295" y="64"/>
                </a:lnTo>
                <a:lnTo>
                  <a:pt x="295" y="16"/>
                </a:lnTo>
                <a:lnTo>
                  <a:pt x="286" y="0"/>
                </a:lnTo>
                <a:lnTo>
                  <a:pt x="236" y="8"/>
                </a:lnTo>
                <a:lnTo>
                  <a:pt x="126" y="16"/>
                </a:lnTo>
                <a:lnTo>
                  <a:pt x="67" y="40"/>
                </a:lnTo>
                <a:lnTo>
                  <a:pt x="25" y="64"/>
                </a:lnTo>
                <a:lnTo>
                  <a:pt x="8" y="88"/>
                </a:lnTo>
                <a:lnTo>
                  <a:pt x="0" y="112"/>
                </a:lnTo>
                <a:lnTo>
                  <a:pt x="25" y="128"/>
                </a:lnTo>
                <a:lnTo>
                  <a:pt x="17" y="152"/>
                </a:lnTo>
                <a:lnTo>
                  <a:pt x="25" y="176"/>
                </a:lnTo>
                <a:lnTo>
                  <a:pt x="42" y="184"/>
                </a:lnTo>
                <a:lnTo>
                  <a:pt x="67" y="184"/>
                </a:lnTo>
                <a:lnTo>
                  <a:pt x="93" y="176"/>
                </a:lnTo>
                <a:lnTo>
                  <a:pt x="101" y="240"/>
                </a:lnTo>
                <a:lnTo>
                  <a:pt x="152" y="208"/>
                </a:lnTo>
                <a:lnTo>
                  <a:pt x="194" y="208"/>
                </a:lnTo>
                <a:lnTo>
                  <a:pt x="261" y="248"/>
                </a:lnTo>
                <a:lnTo>
                  <a:pt x="303" y="240"/>
                </a:lnTo>
                <a:lnTo>
                  <a:pt x="320" y="240"/>
                </a:lnTo>
                <a:lnTo>
                  <a:pt x="337" y="176"/>
                </a:lnTo>
                <a:lnTo>
                  <a:pt x="295" y="12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91" name="Freeform 95"/>
          <p:cNvSpPr>
            <a:spLocks noChangeAspect="1"/>
          </p:cNvSpPr>
          <p:nvPr/>
        </p:nvSpPr>
        <p:spPr bwMode="auto">
          <a:xfrm>
            <a:off x="7605713" y="476250"/>
            <a:ext cx="1538287" cy="3019425"/>
          </a:xfrm>
          <a:custGeom>
            <a:avLst/>
            <a:gdLst>
              <a:gd name="T0" fmla="*/ 2147483647 w 1121"/>
              <a:gd name="T1" fmla="*/ 2147483647 h 2200"/>
              <a:gd name="T2" fmla="*/ 2147483647 w 1121"/>
              <a:gd name="T3" fmla="*/ 2147483647 h 2200"/>
              <a:gd name="T4" fmla="*/ 2147483647 w 1121"/>
              <a:gd name="T5" fmla="*/ 2147483647 h 2200"/>
              <a:gd name="T6" fmla="*/ 2147483647 w 1121"/>
              <a:gd name="T7" fmla="*/ 2147483647 h 2200"/>
              <a:gd name="T8" fmla="*/ 2147483647 w 1121"/>
              <a:gd name="T9" fmla="*/ 2147483647 h 2200"/>
              <a:gd name="T10" fmla="*/ 2147483647 w 1121"/>
              <a:gd name="T11" fmla="*/ 2147483647 h 2200"/>
              <a:gd name="T12" fmla="*/ 2147483647 w 1121"/>
              <a:gd name="T13" fmla="*/ 2147483647 h 2200"/>
              <a:gd name="T14" fmla="*/ 2147483647 w 1121"/>
              <a:gd name="T15" fmla="*/ 2147483647 h 2200"/>
              <a:gd name="T16" fmla="*/ 2147483647 w 1121"/>
              <a:gd name="T17" fmla="*/ 2147483647 h 2200"/>
              <a:gd name="T18" fmla="*/ 2147483647 w 1121"/>
              <a:gd name="T19" fmla="*/ 2147483647 h 2200"/>
              <a:gd name="T20" fmla="*/ 2147483647 w 1121"/>
              <a:gd name="T21" fmla="*/ 2147483647 h 2200"/>
              <a:gd name="T22" fmla="*/ 2147483647 w 1121"/>
              <a:gd name="T23" fmla="*/ 2147483647 h 2200"/>
              <a:gd name="T24" fmla="*/ 2147483647 w 1121"/>
              <a:gd name="T25" fmla="*/ 2147483647 h 2200"/>
              <a:gd name="T26" fmla="*/ 2147483647 w 1121"/>
              <a:gd name="T27" fmla="*/ 2147483647 h 2200"/>
              <a:gd name="T28" fmla="*/ 2147483647 w 1121"/>
              <a:gd name="T29" fmla="*/ 2147483647 h 2200"/>
              <a:gd name="T30" fmla="*/ 2147483647 w 1121"/>
              <a:gd name="T31" fmla="*/ 2147483647 h 2200"/>
              <a:gd name="T32" fmla="*/ 2147483647 w 1121"/>
              <a:gd name="T33" fmla="*/ 2147483647 h 2200"/>
              <a:gd name="T34" fmla="*/ 2147483647 w 1121"/>
              <a:gd name="T35" fmla="*/ 2147483647 h 2200"/>
              <a:gd name="T36" fmla="*/ 2147483647 w 1121"/>
              <a:gd name="T37" fmla="*/ 2147483647 h 2200"/>
              <a:gd name="T38" fmla="*/ 2147483647 w 1121"/>
              <a:gd name="T39" fmla="*/ 2147483647 h 2200"/>
              <a:gd name="T40" fmla="*/ 2147483647 w 1121"/>
              <a:gd name="T41" fmla="*/ 2147483647 h 2200"/>
              <a:gd name="T42" fmla="*/ 2147483647 w 1121"/>
              <a:gd name="T43" fmla="*/ 2147483647 h 2200"/>
              <a:gd name="T44" fmla="*/ 2147483647 w 1121"/>
              <a:gd name="T45" fmla="*/ 2147483647 h 2200"/>
              <a:gd name="T46" fmla="*/ 2147483647 w 1121"/>
              <a:gd name="T47" fmla="*/ 2147483647 h 2200"/>
              <a:gd name="T48" fmla="*/ 2147483647 w 1121"/>
              <a:gd name="T49" fmla="*/ 2147483647 h 2200"/>
              <a:gd name="T50" fmla="*/ 2147483647 w 1121"/>
              <a:gd name="T51" fmla="*/ 2147483647 h 2200"/>
              <a:gd name="T52" fmla="*/ 2147483647 w 1121"/>
              <a:gd name="T53" fmla="*/ 2147483647 h 2200"/>
              <a:gd name="T54" fmla="*/ 2147483647 w 1121"/>
              <a:gd name="T55" fmla="*/ 2147483647 h 2200"/>
              <a:gd name="T56" fmla="*/ 2147483647 w 1121"/>
              <a:gd name="T57" fmla="*/ 2147483647 h 2200"/>
              <a:gd name="T58" fmla="*/ 2147483647 w 1121"/>
              <a:gd name="T59" fmla="*/ 2147483647 h 2200"/>
              <a:gd name="T60" fmla="*/ 2147483647 w 1121"/>
              <a:gd name="T61" fmla="*/ 2147483647 h 2200"/>
              <a:gd name="T62" fmla="*/ 2147483647 w 1121"/>
              <a:gd name="T63" fmla="*/ 2147483647 h 2200"/>
              <a:gd name="T64" fmla="*/ 2147483647 w 1121"/>
              <a:gd name="T65" fmla="*/ 2147483647 h 2200"/>
              <a:gd name="T66" fmla="*/ 2147483647 w 1121"/>
              <a:gd name="T67" fmla="*/ 2147483647 h 2200"/>
              <a:gd name="T68" fmla="*/ 2147483647 w 1121"/>
              <a:gd name="T69" fmla="*/ 2147483647 h 2200"/>
              <a:gd name="T70" fmla="*/ 2147483647 w 1121"/>
              <a:gd name="T71" fmla="*/ 2147483647 h 2200"/>
              <a:gd name="T72" fmla="*/ 2147483647 w 1121"/>
              <a:gd name="T73" fmla="*/ 2147483647 h 2200"/>
              <a:gd name="T74" fmla="*/ 2147483647 w 1121"/>
              <a:gd name="T75" fmla="*/ 2147483647 h 2200"/>
              <a:gd name="T76" fmla="*/ 2147483647 w 1121"/>
              <a:gd name="T77" fmla="*/ 2147483647 h 2200"/>
              <a:gd name="T78" fmla="*/ 2147483647 w 1121"/>
              <a:gd name="T79" fmla="*/ 2147483647 h 2200"/>
              <a:gd name="T80" fmla="*/ 2147483647 w 1121"/>
              <a:gd name="T81" fmla="*/ 2147483647 h 2200"/>
              <a:gd name="T82" fmla="*/ 2147483647 w 1121"/>
              <a:gd name="T83" fmla="*/ 2147483647 h 2200"/>
              <a:gd name="T84" fmla="*/ 2147483647 w 1121"/>
              <a:gd name="T85" fmla="*/ 2147483647 h 2200"/>
              <a:gd name="T86" fmla="*/ 2147483647 w 1121"/>
              <a:gd name="T87" fmla="*/ 2147483647 h 2200"/>
              <a:gd name="T88" fmla="*/ 2147483647 w 1121"/>
              <a:gd name="T89" fmla="*/ 2147483647 h 2200"/>
              <a:gd name="T90" fmla="*/ 2147483647 w 1121"/>
              <a:gd name="T91" fmla="*/ 2147483647 h 2200"/>
              <a:gd name="T92" fmla="*/ 2147483647 w 1121"/>
              <a:gd name="T93" fmla="*/ 2147483647 h 2200"/>
              <a:gd name="T94" fmla="*/ 2147483647 w 1121"/>
              <a:gd name="T95" fmla="*/ 2147483647 h 2200"/>
              <a:gd name="T96" fmla="*/ 2147483647 w 1121"/>
              <a:gd name="T97" fmla="*/ 2147483647 h 2200"/>
              <a:gd name="T98" fmla="*/ 2147483647 w 1121"/>
              <a:gd name="T99" fmla="*/ 2147483647 h 2200"/>
              <a:gd name="T100" fmla="*/ 2147483647 w 1121"/>
              <a:gd name="T101" fmla="*/ 2147483647 h 2200"/>
              <a:gd name="T102" fmla="*/ 2147483647 w 1121"/>
              <a:gd name="T103" fmla="*/ 2147483647 h 2200"/>
              <a:gd name="T104" fmla="*/ 2147483647 w 1121"/>
              <a:gd name="T105" fmla="*/ 2147483647 h 2200"/>
              <a:gd name="T106" fmla="*/ 2147483647 w 1121"/>
              <a:gd name="T107" fmla="*/ 2147483647 h 2200"/>
              <a:gd name="T108" fmla="*/ 2147483647 w 1121"/>
              <a:gd name="T109" fmla="*/ 2147483647 h 2200"/>
              <a:gd name="T110" fmla="*/ 2147483647 w 1121"/>
              <a:gd name="T111" fmla="*/ 2147483647 h 220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21"/>
              <a:gd name="T169" fmla="*/ 0 h 2200"/>
              <a:gd name="T170" fmla="*/ 1121 w 1121"/>
              <a:gd name="T171" fmla="*/ 2200 h 220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21" h="2200">
                <a:moveTo>
                  <a:pt x="1014" y="13"/>
                </a:moveTo>
                <a:lnTo>
                  <a:pt x="1011" y="6"/>
                </a:lnTo>
                <a:lnTo>
                  <a:pt x="995" y="64"/>
                </a:lnTo>
                <a:lnTo>
                  <a:pt x="1011" y="112"/>
                </a:lnTo>
                <a:lnTo>
                  <a:pt x="1011" y="136"/>
                </a:lnTo>
                <a:lnTo>
                  <a:pt x="1003" y="160"/>
                </a:lnTo>
                <a:lnTo>
                  <a:pt x="961" y="184"/>
                </a:lnTo>
                <a:lnTo>
                  <a:pt x="936" y="184"/>
                </a:lnTo>
                <a:lnTo>
                  <a:pt x="919" y="168"/>
                </a:lnTo>
                <a:lnTo>
                  <a:pt x="902" y="160"/>
                </a:lnTo>
                <a:lnTo>
                  <a:pt x="893" y="168"/>
                </a:lnTo>
                <a:lnTo>
                  <a:pt x="877" y="168"/>
                </a:lnTo>
                <a:lnTo>
                  <a:pt x="877" y="144"/>
                </a:lnTo>
                <a:lnTo>
                  <a:pt x="877" y="112"/>
                </a:lnTo>
                <a:lnTo>
                  <a:pt x="893" y="88"/>
                </a:lnTo>
                <a:lnTo>
                  <a:pt x="902" y="64"/>
                </a:lnTo>
                <a:lnTo>
                  <a:pt x="893" y="48"/>
                </a:lnTo>
                <a:lnTo>
                  <a:pt x="851" y="16"/>
                </a:lnTo>
                <a:lnTo>
                  <a:pt x="801" y="24"/>
                </a:lnTo>
                <a:lnTo>
                  <a:pt x="750" y="40"/>
                </a:lnTo>
                <a:lnTo>
                  <a:pt x="700" y="48"/>
                </a:lnTo>
                <a:lnTo>
                  <a:pt x="742" y="64"/>
                </a:lnTo>
                <a:lnTo>
                  <a:pt x="784" y="88"/>
                </a:lnTo>
                <a:lnTo>
                  <a:pt x="809" y="176"/>
                </a:lnTo>
                <a:lnTo>
                  <a:pt x="818" y="200"/>
                </a:lnTo>
                <a:lnTo>
                  <a:pt x="843" y="200"/>
                </a:lnTo>
                <a:lnTo>
                  <a:pt x="877" y="224"/>
                </a:lnTo>
                <a:lnTo>
                  <a:pt x="902" y="264"/>
                </a:lnTo>
                <a:lnTo>
                  <a:pt x="910" y="312"/>
                </a:lnTo>
                <a:lnTo>
                  <a:pt x="851" y="304"/>
                </a:lnTo>
                <a:lnTo>
                  <a:pt x="801" y="312"/>
                </a:lnTo>
                <a:lnTo>
                  <a:pt x="784" y="320"/>
                </a:lnTo>
                <a:lnTo>
                  <a:pt x="784" y="328"/>
                </a:lnTo>
                <a:lnTo>
                  <a:pt x="776" y="360"/>
                </a:lnTo>
                <a:lnTo>
                  <a:pt x="750" y="400"/>
                </a:lnTo>
                <a:lnTo>
                  <a:pt x="725" y="448"/>
                </a:lnTo>
                <a:lnTo>
                  <a:pt x="717" y="480"/>
                </a:lnTo>
                <a:lnTo>
                  <a:pt x="733" y="496"/>
                </a:lnTo>
                <a:lnTo>
                  <a:pt x="818" y="560"/>
                </a:lnTo>
                <a:lnTo>
                  <a:pt x="750" y="584"/>
                </a:lnTo>
                <a:lnTo>
                  <a:pt x="666" y="584"/>
                </a:lnTo>
                <a:lnTo>
                  <a:pt x="599" y="568"/>
                </a:lnTo>
                <a:lnTo>
                  <a:pt x="582" y="584"/>
                </a:lnTo>
                <a:lnTo>
                  <a:pt x="573" y="608"/>
                </a:lnTo>
                <a:lnTo>
                  <a:pt x="607" y="640"/>
                </a:lnTo>
                <a:lnTo>
                  <a:pt x="658" y="648"/>
                </a:lnTo>
                <a:lnTo>
                  <a:pt x="683" y="648"/>
                </a:lnTo>
                <a:lnTo>
                  <a:pt x="700" y="664"/>
                </a:lnTo>
                <a:lnTo>
                  <a:pt x="700" y="680"/>
                </a:lnTo>
                <a:lnTo>
                  <a:pt x="683" y="704"/>
                </a:lnTo>
                <a:lnTo>
                  <a:pt x="674" y="712"/>
                </a:lnTo>
                <a:lnTo>
                  <a:pt x="649" y="712"/>
                </a:lnTo>
                <a:lnTo>
                  <a:pt x="599" y="696"/>
                </a:lnTo>
                <a:lnTo>
                  <a:pt x="548" y="688"/>
                </a:lnTo>
                <a:lnTo>
                  <a:pt x="523" y="680"/>
                </a:lnTo>
                <a:lnTo>
                  <a:pt x="506" y="664"/>
                </a:lnTo>
                <a:lnTo>
                  <a:pt x="447" y="592"/>
                </a:lnTo>
                <a:lnTo>
                  <a:pt x="438" y="552"/>
                </a:lnTo>
                <a:lnTo>
                  <a:pt x="438" y="536"/>
                </a:lnTo>
                <a:lnTo>
                  <a:pt x="430" y="512"/>
                </a:lnTo>
                <a:lnTo>
                  <a:pt x="380" y="496"/>
                </a:lnTo>
                <a:lnTo>
                  <a:pt x="337" y="480"/>
                </a:lnTo>
                <a:lnTo>
                  <a:pt x="253" y="424"/>
                </a:lnTo>
                <a:lnTo>
                  <a:pt x="287" y="424"/>
                </a:lnTo>
                <a:lnTo>
                  <a:pt x="321" y="440"/>
                </a:lnTo>
                <a:lnTo>
                  <a:pt x="396" y="440"/>
                </a:lnTo>
                <a:lnTo>
                  <a:pt x="565" y="448"/>
                </a:lnTo>
                <a:lnTo>
                  <a:pt x="624" y="432"/>
                </a:lnTo>
                <a:lnTo>
                  <a:pt x="658" y="416"/>
                </a:lnTo>
                <a:lnTo>
                  <a:pt x="683" y="384"/>
                </a:lnTo>
                <a:lnTo>
                  <a:pt x="708" y="320"/>
                </a:lnTo>
                <a:lnTo>
                  <a:pt x="717" y="288"/>
                </a:lnTo>
                <a:lnTo>
                  <a:pt x="708" y="256"/>
                </a:lnTo>
                <a:lnTo>
                  <a:pt x="666" y="208"/>
                </a:lnTo>
                <a:lnTo>
                  <a:pt x="599" y="192"/>
                </a:lnTo>
                <a:lnTo>
                  <a:pt x="447" y="152"/>
                </a:lnTo>
                <a:lnTo>
                  <a:pt x="371" y="128"/>
                </a:lnTo>
                <a:lnTo>
                  <a:pt x="304" y="128"/>
                </a:lnTo>
                <a:lnTo>
                  <a:pt x="152" y="128"/>
                </a:lnTo>
                <a:lnTo>
                  <a:pt x="177" y="104"/>
                </a:lnTo>
                <a:lnTo>
                  <a:pt x="186" y="96"/>
                </a:lnTo>
                <a:lnTo>
                  <a:pt x="169" y="88"/>
                </a:lnTo>
                <a:lnTo>
                  <a:pt x="127" y="80"/>
                </a:lnTo>
                <a:lnTo>
                  <a:pt x="110" y="112"/>
                </a:lnTo>
                <a:lnTo>
                  <a:pt x="76" y="120"/>
                </a:lnTo>
                <a:lnTo>
                  <a:pt x="76" y="144"/>
                </a:lnTo>
                <a:lnTo>
                  <a:pt x="42" y="176"/>
                </a:lnTo>
                <a:lnTo>
                  <a:pt x="9" y="224"/>
                </a:lnTo>
                <a:lnTo>
                  <a:pt x="0" y="272"/>
                </a:lnTo>
                <a:lnTo>
                  <a:pt x="26" y="336"/>
                </a:lnTo>
                <a:lnTo>
                  <a:pt x="68" y="352"/>
                </a:lnTo>
                <a:lnTo>
                  <a:pt x="110" y="392"/>
                </a:lnTo>
                <a:lnTo>
                  <a:pt x="93" y="448"/>
                </a:lnTo>
                <a:lnTo>
                  <a:pt x="144" y="544"/>
                </a:lnTo>
                <a:lnTo>
                  <a:pt x="211" y="608"/>
                </a:lnTo>
                <a:lnTo>
                  <a:pt x="169" y="656"/>
                </a:lnTo>
                <a:lnTo>
                  <a:pt x="177" y="712"/>
                </a:lnTo>
                <a:lnTo>
                  <a:pt x="245" y="752"/>
                </a:lnTo>
                <a:lnTo>
                  <a:pt x="287" y="808"/>
                </a:lnTo>
                <a:lnTo>
                  <a:pt x="270" y="856"/>
                </a:lnTo>
                <a:lnTo>
                  <a:pt x="337" y="896"/>
                </a:lnTo>
                <a:lnTo>
                  <a:pt x="388" y="944"/>
                </a:lnTo>
                <a:lnTo>
                  <a:pt x="380" y="1008"/>
                </a:lnTo>
                <a:lnTo>
                  <a:pt x="337" y="1080"/>
                </a:lnTo>
                <a:lnTo>
                  <a:pt x="287" y="1152"/>
                </a:lnTo>
                <a:lnTo>
                  <a:pt x="262" y="1248"/>
                </a:lnTo>
                <a:lnTo>
                  <a:pt x="278" y="1232"/>
                </a:lnTo>
                <a:lnTo>
                  <a:pt x="304" y="1264"/>
                </a:lnTo>
                <a:lnTo>
                  <a:pt x="346" y="1280"/>
                </a:lnTo>
                <a:lnTo>
                  <a:pt x="396" y="1288"/>
                </a:lnTo>
                <a:lnTo>
                  <a:pt x="396" y="1296"/>
                </a:lnTo>
                <a:lnTo>
                  <a:pt x="388" y="1304"/>
                </a:lnTo>
                <a:lnTo>
                  <a:pt x="363" y="1312"/>
                </a:lnTo>
                <a:lnTo>
                  <a:pt x="346" y="1312"/>
                </a:lnTo>
                <a:lnTo>
                  <a:pt x="337" y="1336"/>
                </a:lnTo>
                <a:lnTo>
                  <a:pt x="287" y="1344"/>
                </a:lnTo>
                <a:lnTo>
                  <a:pt x="287" y="1368"/>
                </a:lnTo>
                <a:lnTo>
                  <a:pt x="287" y="1392"/>
                </a:lnTo>
                <a:lnTo>
                  <a:pt x="278" y="1392"/>
                </a:lnTo>
                <a:lnTo>
                  <a:pt x="287" y="1408"/>
                </a:lnTo>
                <a:lnTo>
                  <a:pt x="287" y="1456"/>
                </a:lnTo>
                <a:lnTo>
                  <a:pt x="287" y="1520"/>
                </a:lnTo>
                <a:lnTo>
                  <a:pt x="329" y="1568"/>
                </a:lnTo>
                <a:lnTo>
                  <a:pt x="312" y="1632"/>
                </a:lnTo>
                <a:lnTo>
                  <a:pt x="346" y="1640"/>
                </a:lnTo>
                <a:lnTo>
                  <a:pt x="354" y="1680"/>
                </a:lnTo>
                <a:lnTo>
                  <a:pt x="388" y="1712"/>
                </a:lnTo>
                <a:lnTo>
                  <a:pt x="413" y="1776"/>
                </a:lnTo>
                <a:lnTo>
                  <a:pt x="413" y="1768"/>
                </a:lnTo>
                <a:lnTo>
                  <a:pt x="438" y="1768"/>
                </a:lnTo>
                <a:lnTo>
                  <a:pt x="464" y="1784"/>
                </a:lnTo>
                <a:lnTo>
                  <a:pt x="481" y="1776"/>
                </a:lnTo>
                <a:lnTo>
                  <a:pt x="514" y="1784"/>
                </a:lnTo>
                <a:lnTo>
                  <a:pt x="531" y="1800"/>
                </a:lnTo>
                <a:lnTo>
                  <a:pt x="573" y="1776"/>
                </a:lnTo>
                <a:lnTo>
                  <a:pt x="607" y="1784"/>
                </a:lnTo>
                <a:lnTo>
                  <a:pt x="641" y="1808"/>
                </a:lnTo>
                <a:lnTo>
                  <a:pt x="649" y="1840"/>
                </a:lnTo>
                <a:lnTo>
                  <a:pt x="649" y="1872"/>
                </a:lnTo>
                <a:lnTo>
                  <a:pt x="683" y="1888"/>
                </a:lnTo>
                <a:lnTo>
                  <a:pt x="683" y="1904"/>
                </a:lnTo>
                <a:lnTo>
                  <a:pt x="717" y="1928"/>
                </a:lnTo>
                <a:lnTo>
                  <a:pt x="759" y="1936"/>
                </a:lnTo>
                <a:lnTo>
                  <a:pt x="767" y="1960"/>
                </a:lnTo>
                <a:lnTo>
                  <a:pt x="835" y="1976"/>
                </a:lnTo>
                <a:lnTo>
                  <a:pt x="860" y="2000"/>
                </a:lnTo>
                <a:lnTo>
                  <a:pt x="843" y="2024"/>
                </a:lnTo>
                <a:lnTo>
                  <a:pt x="826" y="2040"/>
                </a:lnTo>
                <a:lnTo>
                  <a:pt x="776" y="2048"/>
                </a:lnTo>
                <a:lnTo>
                  <a:pt x="767" y="2072"/>
                </a:lnTo>
                <a:lnTo>
                  <a:pt x="792" y="2088"/>
                </a:lnTo>
                <a:lnTo>
                  <a:pt x="792" y="2112"/>
                </a:lnTo>
                <a:lnTo>
                  <a:pt x="809" y="2136"/>
                </a:lnTo>
                <a:lnTo>
                  <a:pt x="835" y="2168"/>
                </a:lnTo>
                <a:lnTo>
                  <a:pt x="868" y="2168"/>
                </a:lnTo>
                <a:lnTo>
                  <a:pt x="877" y="2128"/>
                </a:lnTo>
                <a:lnTo>
                  <a:pt x="910" y="2128"/>
                </a:lnTo>
                <a:lnTo>
                  <a:pt x="969" y="2096"/>
                </a:lnTo>
                <a:lnTo>
                  <a:pt x="1011" y="2112"/>
                </a:lnTo>
                <a:lnTo>
                  <a:pt x="1054" y="2136"/>
                </a:lnTo>
                <a:lnTo>
                  <a:pt x="1037" y="2152"/>
                </a:lnTo>
                <a:lnTo>
                  <a:pt x="1054" y="2192"/>
                </a:lnTo>
                <a:lnTo>
                  <a:pt x="1079" y="2200"/>
                </a:lnTo>
                <a:lnTo>
                  <a:pt x="1113" y="2200"/>
                </a:lnTo>
                <a:lnTo>
                  <a:pt x="1113" y="1360"/>
                </a:lnTo>
                <a:lnTo>
                  <a:pt x="1121" y="0"/>
                </a:lnTo>
                <a:lnTo>
                  <a:pt x="1116" y="8"/>
                </a:lnTo>
                <a:lnTo>
                  <a:pt x="1014" y="1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13401" name="Freeform 96"/>
          <p:cNvSpPr>
            <a:spLocks noChangeAspect="1"/>
          </p:cNvSpPr>
          <p:nvPr/>
        </p:nvSpPr>
        <p:spPr bwMode="auto">
          <a:xfrm>
            <a:off x="7594600" y="2386013"/>
            <a:ext cx="461963" cy="341312"/>
          </a:xfrm>
          <a:custGeom>
            <a:avLst/>
            <a:gdLst>
              <a:gd name="T0" fmla="*/ 2147483647 w 337"/>
              <a:gd name="T1" fmla="*/ 2147483647 h 248"/>
              <a:gd name="T2" fmla="*/ 2147483647 w 337"/>
              <a:gd name="T3" fmla="*/ 2147483647 h 248"/>
              <a:gd name="T4" fmla="*/ 2147483647 w 337"/>
              <a:gd name="T5" fmla="*/ 2147483647 h 248"/>
              <a:gd name="T6" fmla="*/ 2147483647 w 337"/>
              <a:gd name="T7" fmla="*/ 0 h 248"/>
              <a:gd name="T8" fmla="*/ 2147483647 w 337"/>
              <a:gd name="T9" fmla="*/ 2147483647 h 248"/>
              <a:gd name="T10" fmla="*/ 2147483647 w 337"/>
              <a:gd name="T11" fmla="*/ 2147483647 h 248"/>
              <a:gd name="T12" fmla="*/ 2147483647 w 337"/>
              <a:gd name="T13" fmla="*/ 2147483647 h 248"/>
              <a:gd name="T14" fmla="*/ 2147483647 w 337"/>
              <a:gd name="T15" fmla="*/ 2147483647 h 248"/>
              <a:gd name="T16" fmla="*/ 2147483647 w 337"/>
              <a:gd name="T17" fmla="*/ 2147483647 h 248"/>
              <a:gd name="T18" fmla="*/ 0 w 337"/>
              <a:gd name="T19" fmla="*/ 2147483647 h 248"/>
              <a:gd name="T20" fmla="*/ 2147483647 w 337"/>
              <a:gd name="T21" fmla="*/ 2147483647 h 248"/>
              <a:gd name="T22" fmla="*/ 2147483647 w 337"/>
              <a:gd name="T23" fmla="*/ 2147483647 h 248"/>
              <a:gd name="T24" fmla="*/ 2147483647 w 337"/>
              <a:gd name="T25" fmla="*/ 2147483647 h 248"/>
              <a:gd name="T26" fmla="*/ 2147483647 w 337"/>
              <a:gd name="T27" fmla="*/ 2147483647 h 248"/>
              <a:gd name="T28" fmla="*/ 2147483647 w 337"/>
              <a:gd name="T29" fmla="*/ 2147483647 h 248"/>
              <a:gd name="T30" fmla="*/ 2147483647 w 337"/>
              <a:gd name="T31" fmla="*/ 2147483647 h 248"/>
              <a:gd name="T32" fmla="*/ 2147483647 w 337"/>
              <a:gd name="T33" fmla="*/ 2147483647 h 248"/>
              <a:gd name="T34" fmla="*/ 2147483647 w 337"/>
              <a:gd name="T35" fmla="*/ 2147483647 h 248"/>
              <a:gd name="T36" fmla="*/ 2147483647 w 337"/>
              <a:gd name="T37" fmla="*/ 2147483647 h 248"/>
              <a:gd name="T38" fmla="*/ 2147483647 w 337"/>
              <a:gd name="T39" fmla="*/ 2147483647 h 248"/>
              <a:gd name="T40" fmla="*/ 2147483647 w 337"/>
              <a:gd name="T41" fmla="*/ 2147483647 h 248"/>
              <a:gd name="T42" fmla="*/ 2147483647 w 337"/>
              <a:gd name="T43" fmla="*/ 2147483647 h 248"/>
              <a:gd name="T44" fmla="*/ 2147483647 w 337"/>
              <a:gd name="T45" fmla="*/ 2147483647 h 248"/>
              <a:gd name="T46" fmla="*/ 2147483647 w 337"/>
              <a:gd name="T47" fmla="*/ 2147483647 h 24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37"/>
              <a:gd name="T73" fmla="*/ 0 h 248"/>
              <a:gd name="T74" fmla="*/ 337 w 337"/>
              <a:gd name="T75" fmla="*/ 248 h 24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37" h="248">
                <a:moveTo>
                  <a:pt x="295" y="128"/>
                </a:moveTo>
                <a:lnTo>
                  <a:pt x="295" y="64"/>
                </a:lnTo>
                <a:lnTo>
                  <a:pt x="295" y="16"/>
                </a:lnTo>
                <a:lnTo>
                  <a:pt x="286" y="0"/>
                </a:lnTo>
                <a:lnTo>
                  <a:pt x="236" y="8"/>
                </a:lnTo>
                <a:lnTo>
                  <a:pt x="126" y="16"/>
                </a:lnTo>
                <a:lnTo>
                  <a:pt x="67" y="40"/>
                </a:lnTo>
                <a:lnTo>
                  <a:pt x="25" y="64"/>
                </a:lnTo>
                <a:lnTo>
                  <a:pt x="8" y="88"/>
                </a:lnTo>
                <a:lnTo>
                  <a:pt x="0" y="112"/>
                </a:lnTo>
                <a:lnTo>
                  <a:pt x="25" y="128"/>
                </a:lnTo>
                <a:lnTo>
                  <a:pt x="17" y="152"/>
                </a:lnTo>
                <a:lnTo>
                  <a:pt x="25" y="176"/>
                </a:lnTo>
                <a:lnTo>
                  <a:pt x="42" y="184"/>
                </a:lnTo>
                <a:lnTo>
                  <a:pt x="67" y="184"/>
                </a:lnTo>
                <a:lnTo>
                  <a:pt x="93" y="176"/>
                </a:lnTo>
                <a:lnTo>
                  <a:pt x="101" y="240"/>
                </a:lnTo>
                <a:lnTo>
                  <a:pt x="152" y="208"/>
                </a:lnTo>
                <a:lnTo>
                  <a:pt x="194" y="208"/>
                </a:lnTo>
                <a:lnTo>
                  <a:pt x="261" y="248"/>
                </a:lnTo>
                <a:lnTo>
                  <a:pt x="303" y="240"/>
                </a:lnTo>
                <a:lnTo>
                  <a:pt x="320" y="240"/>
                </a:lnTo>
                <a:lnTo>
                  <a:pt x="337" y="176"/>
                </a:lnTo>
                <a:lnTo>
                  <a:pt x="295" y="128"/>
                </a:lnTo>
                <a:close/>
              </a:path>
            </a:pathLst>
          </a:cu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02" name="Freeform 97"/>
          <p:cNvSpPr>
            <a:spLocks noChangeAspect="1"/>
          </p:cNvSpPr>
          <p:nvPr/>
        </p:nvSpPr>
        <p:spPr bwMode="auto">
          <a:xfrm>
            <a:off x="7605713" y="490538"/>
            <a:ext cx="1530350" cy="3005137"/>
          </a:xfrm>
          <a:custGeom>
            <a:avLst/>
            <a:gdLst>
              <a:gd name="T0" fmla="*/ 2147483647 w 1115"/>
              <a:gd name="T1" fmla="*/ 2147483647 h 2190"/>
              <a:gd name="T2" fmla="*/ 2147483647 w 1115"/>
              <a:gd name="T3" fmla="*/ 2147483647 h 2190"/>
              <a:gd name="T4" fmla="*/ 2147483647 w 1115"/>
              <a:gd name="T5" fmla="*/ 2147483647 h 2190"/>
              <a:gd name="T6" fmla="*/ 2147483647 w 1115"/>
              <a:gd name="T7" fmla="*/ 2147483647 h 2190"/>
              <a:gd name="T8" fmla="*/ 2147483647 w 1115"/>
              <a:gd name="T9" fmla="*/ 2147483647 h 2190"/>
              <a:gd name="T10" fmla="*/ 2147483647 w 1115"/>
              <a:gd name="T11" fmla="*/ 2147483647 h 2190"/>
              <a:gd name="T12" fmla="*/ 2147483647 w 1115"/>
              <a:gd name="T13" fmla="*/ 2147483647 h 2190"/>
              <a:gd name="T14" fmla="*/ 2147483647 w 1115"/>
              <a:gd name="T15" fmla="*/ 2147483647 h 2190"/>
              <a:gd name="T16" fmla="*/ 2147483647 w 1115"/>
              <a:gd name="T17" fmla="*/ 2147483647 h 2190"/>
              <a:gd name="T18" fmla="*/ 2147483647 w 1115"/>
              <a:gd name="T19" fmla="*/ 2147483647 h 2190"/>
              <a:gd name="T20" fmla="*/ 2147483647 w 1115"/>
              <a:gd name="T21" fmla="*/ 2147483647 h 2190"/>
              <a:gd name="T22" fmla="*/ 2147483647 w 1115"/>
              <a:gd name="T23" fmla="*/ 2147483647 h 2190"/>
              <a:gd name="T24" fmla="*/ 2147483647 w 1115"/>
              <a:gd name="T25" fmla="*/ 2147483647 h 2190"/>
              <a:gd name="T26" fmla="*/ 2147483647 w 1115"/>
              <a:gd name="T27" fmla="*/ 2147483647 h 2190"/>
              <a:gd name="T28" fmla="*/ 2147483647 w 1115"/>
              <a:gd name="T29" fmla="*/ 2147483647 h 2190"/>
              <a:gd name="T30" fmla="*/ 2147483647 w 1115"/>
              <a:gd name="T31" fmla="*/ 2147483647 h 2190"/>
              <a:gd name="T32" fmla="*/ 2147483647 w 1115"/>
              <a:gd name="T33" fmla="*/ 2147483647 h 2190"/>
              <a:gd name="T34" fmla="*/ 2147483647 w 1115"/>
              <a:gd name="T35" fmla="*/ 2147483647 h 2190"/>
              <a:gd name="T36" fmla="*/ 2147483647 w 1115"/>
              <a:gd name="T37" fmla="*/ 2147483647 h 2190"/>
              <a:gd name="T38" fmla="*/ 2147483647 w 1115"/>
              <a:gd name="T39" fmla="*/ 2147483647 h 2190"/>
              <a:gd name="T40" fmla="*/ 2147483647 w 1115"/>
              <a:gd name="T41" fmla="*/ 2147483647 h 2190"/>
              <a:gd name="T42" fmla="*/ 2147483647 w 1115"/>
              <a:gd name="T43" fmla="*/ 2147483647 h 2190"/>
              <a:gd name="T44" fmla="*/ 2147483647 w 1115"/>
              <a:gd name="T45" fmla="*/ 2147483647 h 2190"/>
              <a:gd name="T46" fmla="*/ 2147483647 w 1115"/>
              <a:gd name="T47" fmla="*/ 2147483647 h 2190"/>
              <a:gd name="T48" fmla="*/ 2147483647 w 1115"/>
              <a:gd name="T49" fmla="*/ 2147483647 h 2190"/>
              <a:gd name="T50" fmla="*/ 2147483647 w 1115"/>
              <a:gd name="T51" fmla="*/ 2147483647 h 2190"/>
              <a:gd name="T52" fmla="*/ 2147483647 w 1115"/>
              <a:gd name="T53" fmla="*/ 2147483647 h 2190"/>
              <a:gd name="T54" fmla="*/ 2147483647 w 1115"/>
              <a:gd name="T55" fmla="*/ 2147483647 h 2190"/>
              <a:gd name="T56" fmla="*/ 2147483647 w 1115"/>
              <a:gd name="T57" fmla="*/ 2147483647 h 2190"/>
              <a:gd name="T58" fmla="*/ 2147483647 w 1115"/>
              <a:gd name="T59" fmla="*/ 2147483647 h 2190"/>
              <a:gd name="T60" fmla="*/ 2147483647 w 1115"/>
              <a:gd name="T61" fmla="*/ 2147483647 h 2190"/>
              <a:gd name="T62" fmla="*/ 2147483647 w 1115"/>
              <a:gd name="T63" fmla="*/ 2147483647 h 2190"/>
              <a:gd name="T64" fmla="*/ 2147483647 w 1115"/>
              <a:gd name="T65" fmla="*/ 2147483647 h 2190"/>
              <a:gd name="T66" fmla="*/ 2147483647 w 1115"/>
              <a:gd name="T67" fmla="*/ 2147483647 h 2190"/>
              <a:gd name="T68" fmla="*/ 2147483647 w 1115"/>
              <a:gd name="T69" fmla="*/ 2147483647 h 2190"/>
              <a:gd name="T70" fmla="*/ 2147483647 w 1115"/>
              <a:gd name="T71" fmla="*/ 2147483647 h 2190"/>
              <a:gd name="T72" fmla="*/ 2147483647 w 1115"/>
              <a:gd name="T73" fmla="*/ 2147483647 h 2190"/>
              <a:gd name="T74" fmla="*/ 2147483647 w 1115"/>
              <a:gd name="T75" fmla="*/ 2147483647 h 2190"/>
              <a:gd name="T76" fmla="*/ 2147483647 w 1115"/>
              <a:gd name="T77" fmla="*/ 2147483647 h 2190"/>
              <a:gd name="T78" fmla="*/ 2147483647 w 1115"/>
              <a:gd name="T79" fmla="*/ 2147483647 h 2190"/>
              <a:gd name="T80" fmla="*/ 2147483647 w 1115"/>
              <a:gd name="T81" fmla="*/ 2147483647 h 2190"/>
              <a:gd name="T82" fmla="*/ 2147483647 w 1115"/>
              <a:gd name="T83" fmla="*/ 2147483647 h 2190"/>
              <a:gd name="T84" fmla="*/ 2147483647 w 1115"/>
              <a:gd name="T85" fmla="*/ 2147483647 h 2190"/>
              <a:gd name="T86" fmla="*/ 2147483647 w 1115"/>
              <a:gd name="T87" fmla="*/ 2147483647 h 2190"/>
              <a:gd name="T88" fmla="*/ 2147483647 w 1115"/>
              <a:gd name="T89" fmla="*/ 2147483647 h 2190"/>
              <a:gd name="T90" fmla="*/ 2147483647 w 1115"/>
              <a:gd name="T91" fmla="*/ 2147483647 h 2190"/>
              <a:gd name="T92" fmla="*/ 2147483647 w 1115"/>
              <a:gd name="T93" fmla="*/ 2147483647 h 2190"/>
              <a:gd name="T94" fmla="*/ 2147483647 w 1115"/>
              <a:gd name="T95" fmla="*/ 2147483647 h 2190"/>
              <a:gd name="T96" fmla="*/ 2147483647 w 1115"/>
              <a:gd name="T97" fmla="*/ 2147483647 h 2190"/>
              <a:gd name="T98" fmla="*/ 2147483647 w 1115"/>
              <a:gd name="T99" fmla="*/ 2147483647 h 2190"/>
              <a:gd name="T100" fmla="*/ 2147483647 w 1115"/>
              <a:gd name="T101" fmla="*/ 2147483647 h 2190"/>
              <a:gd name="T102" fmla="*/ 2147483647 w 1115"/>
              <a:gd name="T103" fmla="*/ 2147483647 h 2190"/>
              <a:gd name="T104" fmla="*/ 2147483647 w 1115"/>
              <a:gd name="T105" fmla="*/ 2147483647 h 2190"/>
              <a:gd name="T106" fmla="*/ 2147483647 w 1115"/>
              <a:gd name="T107" fmla="*/ 2147483647 h 2190"/>
              <a:gd name="T108" fmla="*/ 2147483647 w 1115"/>
              <a:gd name="T109" fmla="*/ 0 h 219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15"/>
              <a:gd name="T166" fmla="*/ 0 h 2190"/>
              <a:gd name="T167" fmla="*/ 1115 w 1115"/>
              <a:gd name="T168" fmla="*/ 2190 h 219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15" h="2190">
                <a:moveTo>
                  <a:pt x="1011" y="0"/>
                </a:moveTo>
                <a:lnTo>
                  <a:pt x="995" y="54"/>
                </a:lnTo>
                <a:lnTo>
                  <a:pt x="1011" y="102"/>
                </a:lnTo>
                <a:lnTo>
                  <a:pt x="1011" y="126"/>
                </a:lnTo>
                <a:lnTo>
                  <a:pt x="1003" y="150"/>
                </a:lnTo>
                <a:lnTo>
                  <a:pt x="961" y="174"/>
                </a:lnTo>
                <a:lnTo>
                  <a:pt x="936" y="174"/>
                </a:lnTo>
                <a:lnTo>
                  <a:pt x="919" y="158"/>
                </a:lnTo>
                <a:lnTo>
                  <a:pt x="902" y="150"/>
                </a:lnTo>
                <a:lnTo>
                  <a:pt x="893" y="158"/>
                </a:lnTo>
                <a:lnTo>
                  <a:pt x="877" y="158"/>
                </a:lnTo>
                <a:lnTo>
                  <a:pt x="877" y="134"/>
                </a:lnTo>
                <a:lnTo>
                  <a:pt x="877" y="102"/>
                </a:lnTo>
                <a:lnTo>
                  <a:pt x="893" y="78"/>
                </a:lnTo>
                <a:lnTo>
                  <a:pt x="902" y="54"/>
                </a:lnTo>
                <a:lnTo>
                  <a:pt x="893" y="38"/>
                </a:lnTo>
                <a:lnTo>
                  <a:pt x="851" y="6"/>
                </a:lnTo>
                <a:lnTo>
                  <a:pt x="801" y="14"/>
                </a:lnTo>
                <a:lnTo>
                  <a:pt x="750" y="30"/>
                </a:lnTo>
                <a:lnTo>
                  <a:pt x="700" y="38"/>
                </a:lnTo>
                <a:lnTo>
                  <a:pt x="742" y="54"/>
                </a:lnTo>
                <a:lnTo>
                  <a:pt x="784" y="78"/>
                </a:lnTo>
                <a:lnTo>
                  <a:pt x="809" y="166"/>
                </a:lnTo>
                <a:lnTo>
                  <a:pt x="818" y="190"/>
                </a:lnTo>
                <a:lnTo>
                  <a:pt x="843" y="190"/>
                </a:lnTo>
                <a:lnTo>
                  <a:pt x="877" y="214"/>
                </a:lnTo>
                <a:lnTo>
                  <a:pt x="902" y="254"/>
                </a:lnTo>
                <a:lnTo>
                  <a:pt x="910" y="302"/>
                </a:lnTo>
                <a:lnTo>
                  <a:pt x="851" y="294"/>
                </a:lnTo>
                <a:lnTo>
                  <a:pt x="801" y="302"/>
                </a:lnTo>
                <a:lnTo>
                  <a:pt x="784" y="310"/>
                </a:lnTo>
                <a:lnTo>
                  <a:pt x="784" y="318"/>
                </a:lnTo>
                <a:lnTo>
                  <a:pt x="776" y="350"/>
                </a:lnTo>
                <a:lnTo>
                  <a:pt x="750" y="390"/>
                </a:lnTo>
                <a:lnTo>
                  <a:pt x="725" y="438"/>
                </a:lnTo>
                <a:lnTo>
                  <a:pt x="717" y="470"/>
                </a:lnTo>
                <a:lnTo>
                  <a:pt x="733" y="486"/>
                </a:lnTo>
                <a:lnTo>
                  <a:pt x="818" y="550"/>
                </a:lnTo>
                <a:lnTo>
                  <a:pt x="750" y="574"/>
                </a:lnTo>
                <a:lnTo>
                  <a:pt x="666" y="574"/>
                </a:lnTo>
                <a:lnTo>
                  <a:pt x="599" y="558"/>
                </a:lnTo>
                <a:lnTo>
                  <a:pt x="582" y="574"/>
                </a:lnTo>
                <a:lnTo>
                  <a:pt x="573" y="598"/>
                </a:lnTo>
                <a:lnTo>
                  <a:pt x="607" y="630"/>
                </a:lnTo>
                <a:lnTo>
                  <a:pt x="658" y="638"/>
                </a:lnTo>
                <a:lnTo>
                  <a:pt x="683" y="638"/>
                </a:lnTo>
                <a:lnTo>
                  <a:pt x="700" y="654"/>
                </a:lnTo>
                <a:lnTo>
                  <a:pt x="700" y="670"/>
                </a:lnTo>
                <a:lnTo>
                  <a:pt x="683" y="694"/>
                </a:lnTo>
                <a:lnTo>
                  <a:pt x="674" y="702"/>
                </a:lnTo>
                <a:lnTo>
                  <a:pt x="649" y="702"/>
                </a:lnTo>
                <a:lnTo>
                  <a:pt x="599" y="686"/>
                </a:lnTo>
                <a:lnTo>
                  <a:pt x="548" y="678"/>
                </a:lnTo>
                <a:lnTo>
                  <a:pt x="523" y="670"/>
                </a:lnTo>
                <a:lnTo>
                  <a:pt x="506" y="654"/>
                </a:lnTo>
                <a:lnTo>
                  <a:pt x="447" y="582"/>
                </a:lnTo>
                <a:lnTo>
                  <a:pt x="438" y="542"/>
                </a:lnTo>
                <a:lnTo>
                  <a:pt x="438" y="526"/>
                </a:lnTo>
                <a:lnTo>
                  <a:pt x="430" y="502"/>
                </a:lnTo>
                <a:lnTo>
                  <a:pt x="380" y="486"/>
                </a:lnTo>
                <a:lnTo>
                  <a:pt x="337" y="470"/>
                </a:lnTo>
                <a:lnTo>
                  <a:pt x="253" y="414"/>
                </a:lnTo>
                <a:lnTo>
                  <a:pt x="287" y="414"/>
                </a:lnTo>
                <a:lnTo>
                  <a:pt x="321" y="430"/>
                </a:lnTo>
                <a:lnTo>
                  <a:pt x="396" y="430"/>
                </a:lnTo>
                <a:lnTo>
                  <a:pt x="565" y="438"/>
                </a:lnTo>
                <a:lnTo>
                  <a:pt x="624" y="422"/>
                </a:lnTo>
                <a:lnTo>
                  <a:pt x="658" y="406"/>
                </a:lnTo>
                <a:lnTo>
                  <a:pt x="683" y="374"/>
                </a:lnTo>
                <a:lnTo>
                  <a:pt x="708" y="310"/>
                </a:lnTo>
                <a:lnTo>
                  <a:pt x="717" y="278"/>
                </a:lnTo>
                <a:lnTo>
                  <a:pt x="708" y="246"/>
                </a:lnTo>
                <a:lnTo>
                  <a:pt x="666" y="198"/>
                </a:lnTo>
                <a:lnTo>
                  <a:pt x="599" y="182"/>
                </a:lnTo>
                <a:lnTo>
                  <a:pt x="447" y="142"/>
                </a:lnTo>
                <a:lnTo>
                  <a:pt x="371" y="118"/>
                </a:lnTo>
                <a:lnTo>
                  <a:pt x="304" y="118"/>
                </a:lnTo>
                <a:lnTo>
                  <a:pt x="152" y="118"/>
                </a:lnTo>
                <a:lnTo>
                  <a:pt x="177" y="94"/>
                </a:lnTo>
                <a:lnTo>
                  <a:pt x="186" y="86"/>
                </a:lnTo>
                <a:lnTo>
                  <a:pt x="169" y="78"/>
                </a:lnTo>
                <a:lnTo>
                  <a:pt x="127" y="70"/>
                </a:lnTo>
                <a:lnTo>
                  <a:pt x="110" y="102"/>
                </a:lnTo>
                <a:lnTo>
                  <a:pt x="76" y="110"/>
                </a:lnTo>
                <a:lnTo>
                  <a:pt x="76" y="134"/>
                </a:lnTo>
                <a:lnTo>
                  <a:pt x="42" y="166"/>
                </a:lnTo>
                <a:lnTo>
                  <a:pt x="9" y="214"/>
                </a:lnTo>
                <a:lnTo>
                  <a:pt x="0" y="262"/>
                </a:lnTo>
                <a:lnTo>
                  <a:pt x="26" y="326"/>
                </a:lnTo>
                <a:lnTo>
                  <a:pt x="68" y="342"/>
                </a:lnTo>
                <a:lnTo>
                  <a:pt x="110" y="382"/>
                </a:lnTo>
                <a:lnTo>
                  <a:pt x="93" y="438"/>
                </a:lnTo>
                <a:lnTo>
                  <a:pt x="144" y="534"/>
                </a:lnTo>
                <a:lnTo>
                  <a:pt x="211" y="598"/>
                </a:lnTo>
                <a:lnTo>
                  <a:pt x="169" y="646"/>
                </a:lnTo>
                <a:lnTo>
                  <a:pt x="177" y="702"/>
                </a:lnTo>
                <a:lnTo>
                  <a:pt x="245" y="742"/>
                </a:lnTo>
                <a:lnTo>
                  <a:pt x="287" y="798"/>
                </a:lnTo>
                <a:lnTo>
                  <a:pt x="270" y="846"/>
                </a:lnTo>
                <a:lnTo>
                  <a:pt x="337" y="886"/>
                </a:lnTo>
                <a:lnTo>
                  <a:pt x="388" y="934"/>
                </a:lnTo>
                <a:lnTo>
                  <a:pt x="380" y="998"/>
                </a:lnTo>
                <a:lnTo>
                  <a:pt x="337" y="1070"/>
                </a:lnTo>
                <a:lnTo>
                  <a:pt x="287" y="1142"/>
                </a:lnTo>
                <a:lnTo>
                  <a:pt x="262" y="1238"/>
                </a:lnTo>
                <a:lnTo>
                  <a:pt x="278" y="1222"/>
                </a:lnTo>
                <a:lnTo>
                  <a:pt x="304" y="1254"/>
                </a:lnTo>
                <a:lnTo>
                  <a:pt x="346" y="1270"/>
                </a:lnTo>
                <a:lnTo>
                  <a:pt x="396" y="1278"/>
                </a:lnTo>
                <a:lnTo>
                  <a:pt x="396" y="1286"/>
                </a:lnTo>
                <a:lnTo>
                  <a:pt x="388" y="1294"/>
                </a:lnTo>
                <a:lnTo>
                  <a:pt x="363" y="1302"/>
                </a:lnTo>
                <a:lnTo>
                  <a:pt x="346" y="1302"/>
                </a:lnTo>
                <a:lnTo>
                  <a:pt x="337" y="1326"/>
                </a:lnTo>
                <a:lnTo>
                  <a:pt x="287" y="1334"/>
                </a:lnTo>
                <a:lnTo>
                  <a:pt x="287" y="1358"/>
                </a:lnTo>
                <a:lnTo>
                  <a:pt x="287" y="1382"/>
                </a:lnTo>
                <a:lnTo>
                  <a:pt x="278" y="1382"/>
                </a:lnTo>
                <a:lnTo>
                  <a:pt x="287" y="1398"/>
                </a:lnTo>
                <a:lnTo>
                  <a:pt x="287" y="1446"/>
                </a:lnTo>
                <a:lnTo>
                  <a:pt x="287" y="1510"/>
                </a:lnTo>
                <a:lnTo>
                  <a:pt x="329" y="1558"/>
                </a:lnTo>
                <a:lnTo>
                  <a:pt x="312" y="1622"/>
                </a:lnTo>
                <a:lnTo>
                  <a:pt x="346" y="1630"/>
                </a:lnTo>
                <a:lnTo>
                  <a:pt x="354" y="1670"/>
                </a:lnTo>
                <a:lnTo>
                  <a:pt x="388" y="1702"/>
                </a:lnTo>
                <a:lnTo>
                  <a:pt x="413" y="1766"/>
                </a:lnTo>
                <a:lnTo>
                  <a:pt x="413" y="1758"/>
                </a:lnTo>
                <a:lnTo>
                  <a:pt x="438" y="1758"/>
                </a:lnTo>
                <a:lnTo>
                  <a:pt x="464" y="1774"/>
                </a:lnTo>
                <a:lnTo>
                  <a:pt x="481" y="1766"/>
                </a:lnTo>
                <a:lnTo>
                  <a:pt x="514" y="1774"/>
                </a:lnTo>
                <a:lnTo>
                  <a:pt x="531" y="1790"/>
                </a:lnTo>
                <a:lnTo>
                  <a:pt x="573" y="1766"/>
                </a:lnTo>
                <a:lnTo>
                  <a:pt x="607" y="1774"/>
                </a:lnTo>
                <a:lnTo>
                  <a:pt x="641" y="1798"/>
                </a:lnTo>
                <a:lnTo>
                  <a:pt x="649" y="1830"/>
                </a:lnTo>
                <a:lnTo>
                  <a:pt x="649" y="1862"/>
                </a:lnTo>
                <a:lnTo>
                  <a:pt x="683" y="1878"/>
                </a:lnTo>
                <a:lnTo>
                  <a:pt x="683" y="1894"/>
                </a:lnTo>
                <a:lnTo>
                  <a:pt x="717" y="1918"/>
                </a:lnTo>
                <a:lnTo>
                  <a:pt x="759" y="1926"/>
                </a:lnTo>
                <a:lnTo>
                  <a:pt x="767" y="1950"/>
                </a:lnTo>
                <a:lnTo>
                  <a:pt x="835" y="1966"/>
                </a:lnTo>
                <a:lnTo>
                  <a:pt x="860" y="1990"/>
                </a:lnTo>
                <a:lnTo>
                  <a:pt x="843" y="2014"/>
                </a:lnTo>
                <a:lnTo>
                  <a:pt x="826" y="2030"/>
                </a:lnTo>
                <a:lnTo>
                  <a:pt x="776" y="2038"/>
                </a:lnTo>
                <a:lnTo>
                  <a:pt x="767" y="2062"/>
                </a:lnTo>
                <a:lnTo>
                  <a:pt x="792" y="2078"/>
                </a:lnTo>
                <a:lnTo>
                  <a:pt x="792" y="2102"/>
                </a:lnTo>
                <a:lnTo>
                  <a:pt x="809" y="2126"/>
                </a:lnTo>
                <a:lnTo>
                  <a:pt x="835" y="2158"/>
                </a:lnTo>
                <a:lnTo>
                  <a:pt x="868" y="2158"/>
                </a:lnTo>
                <a:lnTo>
                  <a:pt x="877" y="2118"/>
                </a:lnTo>
                <a:lnTo>
                  <a:pt x="910" y="2118"/>
                </a:lnTo>
                <a:lnTo>
                  <a:pt x="969" y="2086"/>
                </a:lnTo>
                <a:lnTo>
                  <a:pt x="1011" y="2102"/>
                </a:lnTo>
                <a:lnTo>
                  <a:pt x="1054" y="2126"/>
                </a:lnTo>
                <a:lnTo>
                  <a:pt x="1037" y="2142"/>
                </a:lnTo>
                <a:lnTo>
                  <a:pt x="1054" y="2182"/>
                </a:lnTo>
                <a:lnTo>
                  <a:pt x="1079" y="2190"/>
                </a:lnTo>
                <a:lnTo>
                  <a:pt x="1113" y="2190"/>
                </a:lnTo>
                <a:lnTo>
                  <a:pt x="1115" y="0"/>
                </a:lnTo>
                <a:lnTo>
                  <a:pt x="1011" y="0"/>
                </a:lnTo>
                <a:close/>
              </a:path>
            </a:pathLst>
          </a:cu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98"/>
          <p:cNvSpPr>
            <a:spLocks noChangeAspect="1"/>
          </p:cNvSpPr>
          <p:nvPr/>
        </p:nvSpPr>
        <p:spPr bwMode="auto">
          <a:xfrm>
            <a:off x="7038975" y="673100"/>
            <a:ext cx="1098550" cy="1746250"/>
          </a:xfrm>
          <a:custGeom>
            <a:avLst/>
            <a:gdLst>
              <a:gd name="T0" fmla="*/ 2147483647 w 801"/>
              <a:gd name="T1" fmla="*/ 2147483647 h 1272"/>
              <a:gd name="T2" fmla="*/ 2147483647 w 801"/>
              <a:gd name="T3" fmla="*/ 2147483647 h 1272"/>
              <a:gd name="T4" fmla="*/ 2147483647 w 801"/>
              <a:gd name="T5" fmla="*/ 2147483647 h 1272"/>
              <a:gd name="T6" fmla="*/ 2147483647 w 801"/>
              <a:gd name="T7" fmla="*/ 2147483647 h 1272"/>
              <a:gd name="T8" fmla="*/ 2147483647 w 801"/>
              <a:gd name="T9" fmla="*/ 2147483647 h 1272"/>
              <a:gd name="T10" fmla="*/ 2147483647 w 801"/>
              <a:gd name="T11" fmla="*/ 2147483647 h 1272"/>
              <a:gd name="T12" fmla="*/ 2147483647 w 801"/>
              <a:gd name="T13" fmla="*/ 2147483647 h 1272"/>
              <a:gd name="T14" fmla="*/ 2147483647 w 801"/>
              <a:gd name="T15" fmla="*/ 2147483647 h 1272"/>
              <a:gd name="T16" fmla="*/ 2147483647 w 801"/>
              <a:gd name="T17" fmla="*/ 0 h 1272"/>
              <a:gd name="T18" fmla="*/ 2147483647 w 801"/>
              <a:gd name="T19" fmla="*/ 2147483647 h 1272"/>
              <a:gd name="T20" fmla="*/ 2147483647 w 801"/>
              <a:gd name="T21" fmla="*/ 2147483647 h 1272"/>
              <a:gd name="T22" fmla="*/ 2147483647 w 801"/>
              <a:gd name="T23" fmla="*/ 2147483647 h 1272"/>
              <a:gd name="T24" fmla="*/ 2147483647 w 801"/>
              <a:gd name="T25" fmla="*/ 2147483647 h 1272"/>
              <a:gd name="T26" fmla="*/ 2147483647 w 801"/>
              <a:gd name="T27" fmla="*/ 2147483647 h 1272"/>
              <a:gd name="T28" fmla="*/ 2147483647 w 801"/>
              <a:gd name="T29" fmla="*/ 2147483647 h 1272"/>
              <a:gd name="T30" fmla="*/ 2147483647 w 801"/>
              <a:gd name="T31" fmla="*/ 2147483647 h 1272"/>
              <a:gd name="T32" fmla="*/ 2147483647 w 801"/>
              <a:gd name="T33" fmla="*/ 2147483647 h 1272"/>
              <a:gd name="T34" fmla="*/ 2147483647 w 801"/>
              <a:gd name="T35" fmla="*/ 2147483647 h 1272"/>
              <a:gd name="T36" fmla="*/ 2147483647 w 801"/>
              <a:gd name="T37" fmla="*/ 2147483647 h 1272"/>
              <a:gd name="T38" fmla="*/ 2147483647 w 801"/>
              <a:gd name="T39" fmla="*/ 2147483647 h 1272"/>
              <a:gd name="T40" fmla="*/ 2147483647 w 801"/>
              <a:gd name="T41" fmla="*/ 2147483647 h 1272"/>
              <a:gd name="T42" fmla="*/ 2147483647 w 801"/>
              <a:gd name="T43" fmla="*/ 2147483647 h 1272"/>
              <a:gd name="T44" fmla="*/ 2147483647 w 801"/>
              <a:gd name="T45" fmla="*/ 2147483647 h 1272"/>
              <a:gd name="T46" fmla="*/ 2147483647 w 801"/>
              <a:gd name="T47" fmla="*/ 2147483647 h 1272"/>
              <a:gd name="T48" fmla="*/ 2147483647 w 801"/>
              <a:gd name="T49" fmla="*/ 2147483647 h 1272"/>
              <a:gd name="T50" fmla="*/ 2147483647 w 801"/>
              <a:gd name="T51" fmla="*/ 2147483647 h 1272"/>
              <a:gd name="T52" fmla="*/ 2147483647 w 801"/>
              <a:gd name="T53" fmla="*/ 2147483647 h 1272"/>
              <a:gd name="T54" fmla="*/ 2147483647 w 801"/>
              <a:gd name="T55" fmla="*/ 2147483647 h 1272"/>
              <a:gd name="T56" fmla="*/ 2147483647 w 801"/>
              <a:gd name="T57" fmla="*/ 2147483647 h 1272"/>
              <a:gd name="T58" fmla="*/ 2147483647 w 801"/>
              <a:gd name="T59" fmla="*/ 2147483647 h 1272"/>
              <a:gd name="T60" fmla="*/ 2147483647 w 801"/>
              <a:gd name="T61" fmla="*/ 2147483647 h 1272"/>
              <a:gd name="T62" fmla="*/ 2147483647 w 801"/>
              <a:gd name="T63" fmla="*/ 2147483647 h 127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01"/>
              <a:gd name="T97" fmla="*/ 0 h 1272"/>
              <a:gd name="T98" fmla="*/ 801 w 801"/>
              <a:gd name="T99" fmla="*/ 1272 h 127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01" h="1272">
                <a:moveTo>
                  <a:pt x="750" y="760"/>
                </a:moveTo>
                <a:lnTo>
                  <a:pt x="683" y="720"/>
                </a:lnTo>
                <a:lnTo>
                  <a:pt x="700" y="672"/>
                </a:lnTo>
                <a:lnTo>
                  <a:pt x="658" y="616"/>
                </a:lnTo>
                <a:lnTo>
                  <a:pt x="590" y="576"/>
                </a:lnTo>
                <a:lnTo>
                  <a:pt x="582" y="520"/>
                </a:lnTo>
                <a:lnTo>
                  <a:pt x="624" y="472"/>
                </a:lnTo>
                <a:lnTo>
                  <a:pt x="557" y="408"/>
                </a:lnTo>
                <a:lnTo>
                  <a:pt x="506" y="312"/>
                </a:lnTo>
                <a:lnTo>
                  <a:pt x="523" y="256"/>
                </a:lnTo>
                <a:lnTo>
                  <a:pt x="481" y="216"/>
                </a:lnTo>
                <a:lnTo>
                  <a:pt x="439" y="200"/>
                </a:lnTo>
                <a:lnTo>
                  <a:pt x="413" y="136"/>
                </a:lnTo>
                <a:lnTo>
                  <a:pt x="422" y="88"/>
                </a:lnTo>
                <a:lnTo>
                  <a:pt x="430" y="72"/>
                </a:lnTo>
                <a:lnTo>
                  <a:pt x="413" y="32"/>
                </a:lnTo>
                <a:lnTo>
                  <a:pt x="346" y="0"/>
                </a:lnTo>
                <a:lnTo>
                  <a:pt x="295" y="0"/>
                </a:lnTo>
                <a:lnTo>
                  <a:pt x="262" y="40"/>
                </a:lnTo>
                <a:lnTo>
                  <a:pt x="262" y="112"/>
                </a:lnTo>
                <a:lnTo>
                  <a:pt x="245" y="184"/>
                </a:lnTo>
                <a:lnTo>
                  <a:pt x="186" y="168"/>
                </a:lnTo>
                <a:lnTo>
                  <a:pt x="144" y="184"/>
                </a:lnTo>
                <a:lnTo>
                  <a:pt x="43" y="136"/>
                </a:lnTo>
                <a:lnTo>
                  <a:pt x="0" y="160"/>
                </a:lnTo>
                <a:lnTo>
                  <a:pt x="51" y="216"/>
                </a:lnTo>
                <a:lnTo>
                  <a:pt x="144" y="256"/>
                </a:lnTo>
                <a:lnTo>
                  <a:pt x="177" y="296"/>
                </a:lnTo>
                <a:lnTo>
                  <a:pt x="177" y="336"/>
                </a:lnTo>
                <a:lnTo>
                  <a:pt x="220" y="368"/>
                </a:lnTo>
                <a:lnTo>
                  <a:pt x="220" y="416"/>
                </a:lnTo>
                <a:lnTo>
                  <a:pt x="228" y="464"/>
                </a:lnTo>
                <a:lnTo>
                  <a:pt x="245" y="504"/>
                </a:lnTo>
                <a:lnTo>
                  <a:pt x="262" y="552"/>
                </a:lnTo>
                <a:lnTo>
                  <a:pt x="295" y="560"/>
                </a:lnTo>
                <a:lnTo>
                  <a:pt x="329" y="576"/>
                </a:lnTo>
                <a:lnTo>
                  <a:pt x="354" y="584"/>
                </a:lnTo>
                <a:lnTo>
                  <a:pt x="354" y="600"/>
                </a:lnTo>
                <a:lnTo>
                  <a:pt x="363" y="616"/>
                </a:lnTo>
                <a:lnTo>
                  <a:pt x="354" y="632"/>
                </a:lnTo>
                <a:lnTo>
                  <a:pt x="321" y="696"/>
                </a:lnTo>
                <a:lnTo>
                  <a:pt x="236" y="832"/>
                </a:lnTo>
                <a:lnTo>
                  <a:pt x="203" y="864"/>
                </a:lnTo>
                <a:lnTo>
                  <a:pt x="177" y="896"/>
                </a:lnTo>
                <a:lnTo>
                  <a:pt x="177" y="936"/>
                </a:lnTo>
                <a:lnTo>
                  <a:pt x="186" y="976"/>
                </a:lnTo>
                <a:lnTo>
                  <a:pt x="211" y="1048"/>
                </a:lnTo>
                <a:lnTo>
                  <a:pt x="228" y="1080"/>
                </a:lnTo>
                <a:lnTo>
                  <a:pt x="228" y="1120"/>
                </a:lnTo>
                <a:lnTo>
                  <a:pt x="236" y="1160"/>
                </a:lnTo>
                <a:lnTo>
                  <a:pt x="253" y="1192"/>
                </a:lnTo>
                <a:lnTo>
                  <a:pt x="287" y="1208"/>
                </a:lnTo>
                <a:lnTo>
                  <a:pt x="321" y="1224"/>
                </a:lnTo>
                <a:lnTo>
                  <a:pt x="312" y="1272"/>
                </a:lnTo>
                <a:lnTo>
                  <a:pt x="363" y="1272"/>
                </a:lnTo>
                <a:lnTo>
                  <a:pt x="380" y="1264"/>
                </a:lnTo>
                <a:lnTo>
                  <a:pt x="405" y="1248"/>
                </a:lnTo>
                <a:lnTo>
                  <a:pt x="506" y="1192"/>
                </a:lnTo>
                <a:lnTo>
                  <a:pt x="599" y="1152"/>
                </a:lnTo>
                <a:lnTo>
                  <a:pt x="675" y="1112"/>
                </a:lnTo>
                <a:lnTo>
                  <a:pt x="700" y="1016"/>
                </a:lnTo>
                <a:lnTo>
                  <a:pt x="750" y="944"/>
                </a:lnTo>
                <a:lnTo>
                  <a:pt x="793" y="872"/>
                </a:lnTo>
                <a:lnTo>
                  <a:pt x="801" y="808"/>
                </a:lnTo>
                <a:lnTo>
                  <a:pt x="750" y="76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95" name="Freeform 99"/>
          <p:cNvSpPr>
            <a:spLocks noChangeAspect="1"/>
          </p:cNvSpPr>
          <p:nvPr/>
        </p:nvSpPr>
        <p:spPr bwMode="auto">
          <a:xfrm>
            <a:off x="6450013" y="915988"/>
            <a:ext cx="947737" cy="2327275"/>
          </a:xfrm>
          <a:custGeom>
            <a:avLst/>
            <a:gdLst>
              <a:gd name="T0" fmla="*/ 2147483647 w 691"/>
              <a:gd name="T1" fmla="*/ 2147483647 h 1696"/>
              <a:gd name="T2" fmla="*/ 2147483647 w 691"/>
              <a:gd name="T3" fmla="*/ 2147483647 h 1696"/>
              <a:gd name="T4" fmla="*/ 2147483647 w 691"/>
              <a:gd name="T5" fmla="*/ 2147483647 h 1696"/>
              <a:gd name="T6" fmla="*/ 2147483647 w 691"/>
              <a:gd name="T7" fmla="*/ 2147483647 h 1696"/>
              <a:gd name="T8" fmla="*/ 2147483647 w 691"/>
              <a:gd name="T9" fmla="*/ 2147483647 h 1696"/>
              <a:gd name="T10" fmla="*/ 2147483647 w 691"/>
              <a:gd name="T11" fmla="*/ 2147483647 h 1696"/>
              <a:gd name="T12" fmla="*/ 2147483647 w 691"/>
              <a:gd name="T13" fmla="*/ 2147483647 h 1696"/>
              <a:gd name="T14" fmla="*/ 2147483647 w 691"/>
              <a:gd name="T15" fmla="*/ 2147483647 h 1696"/>
              <a:gd name="T16" fmla="*/ 2147483647 w 691"/>
              <a:gd name="T17" fmla="*/ 2147483647 h 1696"/>
              <a:gd name="T18" fmla="*/ 2147483647 w 691"/>
              <a:gd name="T19" fmla="*/ 2147483647 h 1696"/>
              <a:gd name="T20" fmla="*/ 2147483647 w 691"/>
              <a:gd name="T21" fmla="*/ 2147483647 h 1696"/>
              <a:gd name="T22" fmla="*/ 2147483647 w 691"/>
              <a:gd name="T23" fmla="*/ 2147483647 h 1696"/>
              <a:gd name="T24" fmla="*/ 2147483647 w 691"/>
              <a:gd name="T25" fmla="*/ 2147483647 h 1696"/>
              <a:gd name="T26" fmla="*/ 2147483647 w 691"/>
              <a:gd name="T27" fmla="*/ 2147483647 h 1696"/>
              <a:gd name="T28" fmla="*/ 2147483647 w 691"/>
              <a:gd name="T29" fmla="*/ 2147483647 h 1696"/>
              <a:gd name="T30" fmla="*/ 2147483647 w 691"/>
              <a:gd name="T31" fmla="*/ 2147483647 h 1696"/>
              <a:gd name="T32" fmla="*/ 2147483647 w 691"/>
              <a:gd name="T33" fmla="*/ 2147483647 h 1696"/>
              <a:gd name="T34" fmla="*/ 2147483647 w 691"/>
              <a:gd name="T35" fmla="*/ 2147483647 h 1696"/>
              <a:gd name="T36" fmla="*/ 2147483647 w 691"/>
              <a:gd name="T37" fmla="*/ 2147483647 h 1696"/>
              <a:gd name="T38" fmla="*/ 2147483647 w 691"/>
              <a:gd name="T39" fmla="*/ 2147483647 h 1696"/>
              <a:gd name="T40" fmla="*/ 2147483647 w 691"/>
              <a:gd name="T41" fmla="*/ 2147483647 h 1696"/>
              <a:gd name="T42" fmla="*/ 2147483647 w 691"/>
              <a:gd name="T43" fmla="*/ 2147483647 h 1696"/>
              <a:gd name="T44" fmla="*/ 2147483647 w 691"/>
              <a:gd name="T45" fmla="*/ 2147483647 h 1696"/>
              <a:gd name="T46" fmla="*/ 2147483647 w 691"/>
              <a:gd name="T47" fmla="*/ 2147483647 h 1696"/>
              <a:gd name="T48" fmla="*/ 2147483647 w 691"/>
              <a:gd name="T49" fmla="*/ 2147483647 h 1696"/>
              <a:gd name="T50" fmla="*/ 2147483647 w 691"/>
              <a:gd name="T51" fmla="*/ 2147483647 h 1696"/>
              <a:gd name="T52" fmla="*/ 2147483647 w 691"/>
              <a:gd name="T53" fmla="*/ 2147483647 h 1696"/>
              <a:gd name="T54" fmla="*/ 2147483647 w 691"/>
              <a:gd name="T55" fmla="*/ 2147483647 h 1696"/>
              <a:gd name="T56" fmla="*/ 2147483647 w 691"/>
              <a:gd name="T57" fmla="*/ 2147483647 h 1696"/>
              <a:gd name="T58" fmla="*/ 2147483647 w 691"/>
              <a:gd name="T59" fmla="*/ 2147483647 h 1696"/>
              <a:gd name="T60" fmla="*/ 2147483647 w 691"/>
              <a:gd name="T61" fmla="*/ 2147483647 h 1696"/>
              <a:gd name="T62" fmla="*/ 2147483647 w 691"/>
              <a:gd name="T63" fmla="*/ 2147483647 h 1696"/>
              <a:gd name="T64" fmla="*/ 2147483647 w 691"/>
              <a:gd name="T65" fmla="*/ 2147483647 h 1696"/>
              <a:gd name="T66" fmla="*/ 2147483647 w 691"/>
              <a:gd name="T67" fmla="*/ 2147483647 h 1696"/>
              <a:gd name="T68" fmla="*/ 2147483647 w 691"/>
              <a:gd name="T69" fmla="*/ 2147483647 h 1696"/>
              <a:gd name="T70" fmla="*/ 2147483647 w 691"/>
              <a:gd name="T71" fmla="*/ 2147483647 h 1696"/>
              <a:gd name="T72" fmla="*/ 2147483647 w 691"/>
              <a:gd name="T73" fmla="*/ 2147483647 h 1696"/>
              <a:gd name="T74" fmla="*/ 2147483647 w 691"/>
              <a:gd name="T75" fmla="*/ 2147483647 h 1696"/>
              <a:gd name="T76" fmla="*/ 2147483647 w 691"/>
              <a:gd name="T77" fmla="*/ 2147483647 h 1696"/>
              <a:gd name="T78" fmla="*/ 2147483647 w 691"/>
              <a:gd name="T79" fmla="*/ 2147483647 h 1696"/>
              <a:gd name="T80" fmla="*/ 2147483647 w 691"/>
              <a:gd name="T81" fmla="*/ 2147483647 h 1696"/>
              <a:gd name="T82" fmla="*/ 2147483647 w 691"/>
              <a:gd name="T83" fmla="*/ 0 h 1696"/>
              <a:gd name="T84" fmla="*/ 2147483647 w 691"/>
              <a:gd name="T85" fmla="*/ 2147483647 h 169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91"/>
              <a:gd name="T130" fmla="*/ 0 h 1696"/>
              <a:gd name="T131" fmla="*/ 691 w 691"/>
              <a:gd name="T132" fmla="*/ 1696 h 169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91" h="1696">
                <a:moveTo>
                  <a:pt x="429" y="88"/>
                </a:moveTo>
                <a:lnTo>
                  <a:pt x="354" y="72"/>
                </a:lnTo>
                <a:lnTo>
                  <a:pt x="337" y="128"/>
                </a:lnTo>
                <a:lnTo>
                  <a:pt x="295" y="128"/>
                </a:lnTo>
                <a:lnTo>
                  <a:pt x="261" y="168"/>
                </a:lnTo>
                <a:lnTo>
                  <a:pt x="261" y="216"/>
                </a:lnTo>
                <a:lnTo>
                  <a:pt x="269" y="256"/>
                </a:lnTo>
                <a:lnTo>
                  <a:pt x="210" y="312"/>
                </a:lnTo>
                <a:lnTo>
                  <a:pt x="210" y="376"/>
                </a:lnTo>
                <a:lnTo>
                  <a:pt x="168" y="400"/>
                </a:lnTo>
                <a:lnTo>
                  <a:pt x="168" y="496"/>
                </a:lnTo>
                <a:lnTo>
                  <a:pt x="118" y="576"/>
                </a:lnTo>
                <a:lnTo>
                  <a:pt x="160" y="600"/>
                </a:lnTo>
                <a:lnTo>
                  <a:pt x="143" y="656"/>
                </a:lnTo>
                <a:lnTo>
                  <a:pt x="67" y="664"/>
                </a:lnTo>
                <a:lnTo>
                  <a:pt x="33" y="736"/>
                </a:lnTo>
                <a:lnTo>
                  <a:pt x="50" y="856"/>
                </a:lnTo>
                <a:lnTo>
                  <a:pt x="50" y="936"/>
                </a:lnTo>
                <a:lnTo>
                  <a:pt x="92" y="976"/>
                </a:lnTo>
                <a:lnTo>
                  <a:pt x="92" y="1016"/>
                </a:lnTo>
                <a:lnTo>
                  <a:pt x="67" y="1056"/>
                </a:lnTo>
                <a:lnTo>
                  <a:pt x="67" y="1144"/>
                </a:lnTo>
                <a:lnTo>
                  <a:pt x="33" y="1176"/>
                </a:lnTo>
                <a:lnTo>
                  <a:pt x="17" y="1272"/>
                </a:lnTo>
                <a:lnTo>
                  <a:pt x="0" y="1280"/>
                </a:lnTo>
                <a:lnTo>
                  <a:pt x="8" y="1328"/>
                </a:lnTo>
                <a:lnTo>
                  <a:pt x="33" y="1352"/>
                </a:lnTo>
                <a:lnTo>
                  <a:pt x="42" y="1376"/>
                </a:lnTo>
                <a:lnTo>
                  <a:pt x="42" y="1440"/>
                </a:lnTo>
                <a:lnTo>
                  <a:pt x="84" y="1504"/>
                </a:lnTo>
                <a:lnTo>
                  <a:pt x="109" y="1536"/>
                </a:lnTo>
                <a:lnTo>
                  <a:pt x="118" y="1568"/>
                </a:lnTo>
                <a:lnTo>
                  <a:pt x="109" y="1592"/>
                </a:lnTo>
                <a:lnTo>
                  <a:pt x="109" y="1616"/>
                </a:lnTo>
                <a:lnTo>
                  <a:pt x="126" y="1632"/>
                </a:lnTo>
                <a:lnTo>
                  <a:pt x="135" y="1664"/>
                </a:lnTo>
                <a:lnTo>
                  <a:pt x="135" y="1696"/>
                </a:lnTo>
                <a:lnTo>
                  <a:pt x="202" y="1696"/>
                </a:lnTo>
                <a:lnTo>
                  <a:pt x="236" y="1680"/>
                </a:lnTo>
                <a:lnTo>
                  <a:pt x="244" y="1648"/>
                </a:lnTo>
                <a:lnTo>
                  <a:pt x="261" y="1616"/>
                </a:lnTo>
                <a:lnTo>
                  <a:pt x="286" y="1600"/>
                </a:lnTo>
                <a:lnTo>
                  <a:pt x="354" y="1608"/>
                </a:lnTo>
                <a:lnTo>
                  <a:pt x="387" y="1472"/>
                </a:lnTo>
                <a:lnTo>
                  <a:pt x="396" y="1440"/>
                </a:lnTo>
                <a:lnTo>
                  <a:pt x="387" y="1408"/>
                </a:lnTo>
                <a:lnTo>
                  <a:pt x="387" y="1368"/>
                </a:lnTo>
                <a:lnTo>
                  <a:pt x="396" y="1336"/>
                </a:lnTo>
                <a:lnTo>
                  <a:pt x="404" y="1296"/>
                </a:lnTo>
                <a:lnTo>
                  <a:pt x="421" y="1272"/>
                </a:lnTo>
                <a:lnTo>
                  <a:pt x="472" y="1240"/>
                </a:lnTo>
                <a:lnTo>
                  <a:pt x="497" y="1224"/>
                </a:lnTo>
                <a:lnTo>
                  <a:pt x="497" y="1192"/>
                </a:lnTo>
                <a:lnTo>
                  <a:pt x="505" y="1168"/>
                </a:lnTo>
                <a:lnTo>
                  <a:pt x="522" y="1144"/>
                </a:lnTo>
                <a:lnTo>
                  <a:pt x="480" y="1088"/>
                </a:lnTo>
                <a:lnTo>
                  <a:pt x="413" y="1048"/>
                </a:lnTo>
                <a:lnTo>
                  <a:pt x="396" y="1040"/>
                </a:lnTo>
                <a:lnTo>
                  <a:pt x="387" y="1024"/>
                </a:lnTo>
                <a:lnTo>
                  <a:pt x="387" y="984"/>
                </a:lnTo>
                <a:lnTo>
                  <a:pt x="379" y="904"/>
                </a:lnTo>
                <a:lnTo>
                  <a:pt x="387" y="832"/>
                </a:lnTo>
                <a:lnTo>
                  <a:pt x="429" y="760"/>
                </a:lnTo>
                <a:lnTo>
                  <a:pt x="480" y="704"/>
                </a:lnTo>
                <a:lnTo>
                  <a:pt x="539" y="648"/>
                </a:lnTo>
                <a:lnTo>
                  <a:pt x="556" y="624"/>
                </a:lnTo>
                <a:lnTo>
                  <a:pt x="564" y="584"/>
                </a:lnTo>
                <a:lnTo>
                  <a:pt x="581" y="560"/>
                </a:lnTo>
                <a:lnTo>
                  <a:pt x="581" y="536"/>
                </a:lnTo>
                <a:lnTo>
                  <a:pt x="573" y="496"/>
                </a:lnTo>
                <a:lnTo>
                  <a:pt x="581" y="464"/>
                </a:lnTo>
                <a:lnTo>
                  <a:pt x="606" y="424"/>
                </a:lnTo>
                <a:lnTo>
                  <a:pt x="615" y="384"/>
                </a:lnTo>
                <a:lnTo>
                  <a:pt x="682" y="376"/>
                </a:lnTo>
                <a:lnTo>
                  <a:pt x="691" y="376"/>
                </a:lnTo>
                <a:lnTo>
                  <a:pt x="674" y="328"/>
                </a:lnTo>
                <a:lnTo>
                  <a:pt x="657" y="288"/>
                </a:lnTo>
                <a:lnTo>
                  <a:pt x="649" y="240"/>
                </a:lnTo>
                <a:lnTo>
                  <a:pt x="649" y="192"/>
                </a:lnTo>
                <a:lnTo>
                  <a:pt x="606" y="160"/>
                </a:lnTo>
                <a:lnTo>
                  <a:pt x="606" y="120"/>
                </a:lnTo>
                <a:lnTo>
                  <a:pt x="573" y="80"/>
                </a:lnTo>
                <a:lnTo>
                  <a:pt x="480" y="40"/>
                </a:lnTo>
                <a:lnTo>
                  <a:pt x="446" y="0"/>
                </a:lnTo>
                <a:lnTo>
                  <a:pt x="429" y="8"/>
                </a:lnTo>
                <a:lnTo>
                  <a:pt x="429" y="8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13405" name="Freeform 100"/>
          <p:cNvSpPr>
            <a:spLocks noChangeAspect="1"/>
          </p:cNvSpPr>
          <p:nvPr/>
        </p:nvSpPr>
        <p:spPr bwMode="auto">
          <a:xfrm>
            <a:off x="7038975" y="663575"/>
            <a:ext cx="1098550" cy="1744663"/>
          </a:xfrm>
          <a:custGeom>
            <a:avLst/>
            <a:gdLst>
              <a:gd name="T0" fmla="*/ 2147483647 w 801"/>
              <a:gd name="T1" fmla="*/ 2147483647 h 1272"/>
              <a:gd name="T2" fmla="*/ 2147483647 w 801"/>
              <a:gd name="T3" fmla="*/ 2147483647 h 1272"/>
              <a:gd name="T4" fmla="*/ 2147483647 w 801"/>
              <a:gd name="T5" fmla="*/ 2147483647 h 1272"/>
              <a:gd name="T6" fmla="*/ 2147483647 w 801"/>
              <a:gd name="T7" fmla="*/ 2147483647 h 1272"/>
              <a:gd name="T8" fmla="*/ 2147483647 w 801"/>
              <a:gd name="T9" fmla="*/ 2147483647 h 1272"/>
              <a:gd name="T10" fmla="*/ 2147483647 w 801"/>
              <a:gd name="T11" fmla="*/ 2147483647 h 1272"/>
              <a:gd name="T12" fmla="*/ 2147483647 w 801"/>
              <a:gd name="T13" fmla="*/ 2147483647 h 1272"/>
              <a:gd name="T14" fmla="*/ 2147483647 w 801"/>
              <a:gd name="T15" fmla="*/ 2147483647 h 1272"/>
              <a:gd name="T16" fmla="*/ 2147483647 w 801"/>
              <a:gd name="T17" fmla="*/ 0 h 1272"/>
              <a:gd name="T18" fmla="*/ 2147483647 w 801"/>
              <a:gd name="T19" fmla="*/ 2147483647 h 1272"/>
              <a:gd name="T20" fmla="*/ 2147483647 w 801"/>
              <a:gd name="T21" fmla="*/ 2147483647 h 1272"/>
              <a:gd name="T22" fmla="*/ 2147483647 w 801"/>
              <a:gd name="T23" fmla="*/ 2147483647 h 1272"/>
              <a:gd name="T24" fmla="*/ 2147483647 w 801"/>
              <a:gd name="T25" fmla="*/ 2147483647 h 1272"/>
              <a:gd name="T26" fmla="*/ 2147483647 w 801"/>
              <a:gd name="T27" fmla="*/ 2147483647 h 1272"/>
              <a:gd name="T28" fmla="*/ 2147483647 w 801"/>
              <a:gd name="T29" fmla="*/ 2147483647 h 1272"/>
              <a:gd name="T30" fmla="*/ 2147483647 w 801"/>
              <a:gd name="T31" fmla="*/ 2147483647 h 1272"/>
              <a:gd name="T32" fmla="*/ 2147483647 w 801"/>
              <a:gd name="T33" fmla="*/ 2147483647 h 1272"/>
              <a:gd name="T34" fmla="*/ 2147483647 w 801"/>
              <a:gd name="T35" fmla="*/ 2147483647 h 1272"/>
              <a:gd name="T36" fmla="*/ 2147483647 w 801"/>
              <a:gd name="T37" fmla="*/ 2147483647 h 1272"/>
              <a:gd name="T38" fmla="*/ 2147483647 w 801"/>
              <a:gd name="T39" fmla="*/ 2147483647 h 1272"/>
              <a:gd name="T40" fmla="*/ 2147483647 w 801"/>
              <a:gd name="T41" fmla="*/ 2147483647 h 1272"/>
              <a:gd name="T42" fmla="*/ 2147483647 w 801"/>
              <a:gd name="T43" fmla="*/ 2147483647 h 1272"/>
              <a:gd name="T44" fmla="*/ 2147483647 w 801"/>
              <a:gd name="T45" fmla="*/ 2147483647 h 1272"/>
              <a:gd name="T46" fmla="*/ 2147483647 w 801"/>
              <a:gd name="T47" fmla="*/ 2147483647 h 1272"/>
              <a:gd name="T48" fmla="*/ 2147483647 w 801"/>
              <a:gd name="T49" fmla="*/ 2147483647 h 1272"/>
              <a:gd name="T50" fmla="*/ 2147483647 w 801"/>
              <a:gd name="T51" fmla="*/ 2147483647 h 1272"/>
              <a:gd name="T52" fmla="*/ 2147483647 w 801"/>
              <a:gd name="T53" fmla="*/ 2147483647 h 1272"/>
              <a:gd name="T54" fmla="*/ 2147483647 w 801"/>
              <a:gd name="T55" fmla="*/ 2147483647 h 1272"/>
              <a:gd name="T56" fmla="*/ 2147483647 w 801"/>
              <a:gd name="T57" fmla="*/ 2147483647 h 1272"/>
              <a:gd name="T58" fmla="*/ 2147483647 w 801"/>
              <a:gd name="T59" fmla="*/ 2147483647 h 1272"/>
              <a:gd name="T60" fmla="*/ 2147483647 w 801"/>
              <a:gd name="T61" fmla="*/ 2147483647 h 1272"/>
              <a:gd name="T62" fmla="*/ 2147483647 w 801"/>
              <a:gd name="T63" fmla="*/ 2147483647 h 127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01"/>
              <a:gd name="T97" fmla="*/ 0 h 1272"/>
              <a:gd name="T98" fmla="*/ 801 w 801"/>
              <a:gd name="T99" fmla="*/ 1272 h 127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01" h="1272">
                <a:moveTo>
                  <a:pt x="750" y="760"/>
                </a:moveTo>
                <a:lnTo>
                  <a:pt x="683" y="720"/>
                </a:lnTo>
                <a:lnTo>
                  <a:pt x="700" y="672"/>
                </a:lnTo>
                <a:lnTo>
                  <a:pt x="658" y="616"/>
                </a:lnTo>
                <a:lnTo>
                  <a:pt x="590" y="576"/>
                </a:lnTo>
                <a:lnTo>
                  <a:pt x="582" y="520"/>
                </a:lnTo>
                <a:lnTo>
                  <a:pt x="624" y="472"/>
                </a:lnTo>
                <a:lnTo>
                  <a:pt x="557" y="408"/>
                </a:lnTo>
                <a:lnTo>
                  <a:pt x="506" y="312"/>
                </a:lnTo>
                <a:lnTo>
                  <a:pt x="523" y="256"/>
                </a:lnTo>
                <a:lnTo>
                  <a:pt x="481" y="216"/>
                </a:lnTo>
                <a:lnTo>
                  <a:pt x="439" y="200"/>
                </a:lnTo>
                <a:lnTo>
                  <a:pt x="413" y="136"/>
                </a:lnTo>
                <a:lnTo>
                  <a:pt x="422" y="88"/>
                </a:lnTo>
                <a:lnTo>
                  <a:pt x="430" y="72"/>
                </a:lnTo>
                <a:lnTo>
                  <a:pt x="413" y="32"/>
                </a:lnTo>
                <a:lnTo>
                  <a:pt x="346" y="0"/>
                </a:lnTo>
                <a:lnTo>
                  <a:pt x="295" y="0"/>
                </a:lnTo>
                <a:lnTo>
                  <a:pt x="262" y="40"/>
                </a:lnTo>
                <a:lnTo>
                  <a:pt x="262" y="112"/>
                </a:lnTo>
                <a:lnTo>
                  <a:pt x="245" y="184"/>
                </a:lnTo>
                <a:lnTo>
                  <a:pt x="186" y="168"/>
                </a:lnTo>
                <a:lnTo>
                  <a:pt x="144" y="184"/>
                </a:lnTo>
                <a:lnTo>
                  <a:pt x="43" y="136"/>
                </a:lnTo>
                <a:lnTo>
                  <a:pt x="0" y="160"/>
                </a:lnTo>
                <a:lnTo>
                  <a:pt x="51" y="216"/>
                </a:lnTo>
                <a:lnTo>
                  <a:pt x="144" y="256"/>
                </a:lnTo>
                <a:lnTo>
                  <a:pt x="177" y="296"/>
                </a:lnTo>
                <a:lnTo>
                  <a:pt x="177" y="336"/>
                </a:lnTo>
                <a:lnTo>
                  <a:pt x="220" y="368"/>
                </a:lnTo>
                <a:lnTo>
                  <a:pt x="220" y="416"/>
                </a:lnTo>
                <a:lnTo>
                  <a:pt x="228" y="464"/>
                </a:lnTo>
                <a:lnTo>
                  <a:pt x="245" y="504"/>
                </a:lnTo>
                <a:lnTo>
                  <a:pt x="262" y="552"/>
                </a:lnTo>
                <a:lnTo>
                  <a:pt x="295" y="560"/>
                </a:lnTo>
                <a:lnTo>
                  <a:pt x="329" y="576"/>
                </a:lnTo>
                <a:lnTo>
                  <a:pt x="354" y="584"/>
                </a:lnTo>
                <a:lnTo>
                  <a:pt x="354" y="600"/>
                </a:lnTo>
                <a:lnTo>
                  <a:pt x="363" y="616"/>
                </a:lnTo>
                <a:lnTo>
                  <a:pt x="354" y="632"/>
                </a:lnTo>
                <a:lnTo>
                  <a:pt x="321" y="696"/>
                </a:lnTo>
                <a:lnTo>
                  <a:pt x="236" y="832"/>
                </a:lnTo>
                <a:lnTo>
                  <a:pt x="203" y="864"/>
                </a:lnTo>
                <a:lnTo>
                  <a:pt x="177" y="896"/>
                </a:lnTo>
                <a:lnTo>
                  <a:pt x="177" y="936"/>
                </a:lnTo>
                <a:lnTo>
                  <a:pt x="186" y="976"/>
                </a:lnTo>
                <a:lnTo>
                  <a:pt x="211" y="1048"/>
                </a:lnTo>
                <a:lnTo>
                  <a:pt x="228" y="1080"/>
                </a:lnTo>
                <a:lnTo>
                  <a:pt x="228" y="1120"/>
                </a:lnTo>
                <a:lnTo>
                  <a:pt x="236" y="1160"/>
                </a:lnTo>
                <a:lnTo>
                  <a:pt x="253" y="1192"/>
                </a:lnTo>
                <a:lnTo>
                  <a:pt x="287" y="1208"/>
                </a:lnTo>
                <a:lnTo>
                  <a:pt x="321" y="1224"/>
                </a:lnTo>
                <a:lnTo>
                  <a:pt x="312" y="1272"/>
                </a:lnTo>
                <a:lnTo>
                  <a:pt x="363" y="1272"/>
                </a:lnTo>
                <a:lnTo>
                  <a:pt x="380" y="1264"/>
                </a:lnTo>
                <a:lnTo>
                  <a:pt x="405" y="1248"/>
                </a:lnTo>
                <a:lnTo>
                  <a:pt x="506" y="1192"/>
                </a:lnTo>
                <a:lnTo>
                  <a:pt x="599" y="1152"/>
                </a:lnTo>
                <a:lnTo>
                  <a:pt x="675" y="1112"/>
                </a:lnTo>
                <a:lnTo>
                  <a:pt x="700" y="1016"/>
                </a:lnTo>
                <a:lnTo>
                  <a:pt x="750" y="944"/>
                </a:lnTo>
                <a:lnTo>
                  <a:pt x="793" y="872"/>
                </a:lnTo>
                <a:lnTo>
                  <a:pt x="801" y="808"/>
                </a:lnTo>
                <a:lnTo>
                  <a:pt x="750" y="760"/>
                </a:lnTo>
                <a:close/>
              </a:path>
            </a:pathLst>
          </a:custGeom>
          <a:solidFill>
            <a:srgbClr val="99CCFF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06" name="Freeform 101"/>
          <p:cNvSpPr>
            <a:spLocks noChangeAspect="1"/>
          </p:cNvSpPr>
          <p:nvPr/>
        </p:nvSpPr>
        <p:spPr bwMode="auto">
          <a:xfrm>
            <a:off x="6450013" y="904875"/>
            <a:ext cx="947737" cy="2327275"/>
          </a:xfrm>
          <a:custGeom>
            <a:avLst/>
            <a:gdLst>
              <a:gd name="T0" fmla="*/ 2147483647 w 691"/>
              <a:gd name="T1" fmla="*/ 2147483647 h 1696"/>
              <a:gd name="T2" fmla="*/ 2147483647 w 691"/>
              <a:gd name="T3" fmla="*/ 2147483647 h 1696"/>
              <a:gd name="T4" fmla="*/ 2147483647 w 691"/>
              <a:gd name="T5" fmla="*/ 2147483647 h 1696"/>
              <a:gd name="T6" fmla="*/ 2147483647 w 691"/>
              <a:gd name="T7" fmla="*/ 2147483647 h 1696"/>
              <a:gd name="T8" fmla="*/ 2147483647 w 691"/>
              <a:gd name="T9" fmla="*/ 2147483647 h 1696"/>
              <a:gd name="T10" fmla="*/ 2147483647 w 691"/>
              <a:gd name="T11" fmla="*/ 2147483647 h 1696"/>
              <a:gd name="T12" fmla="*/ 2147483647 w 691"/>
              <a:gd name="T13" fmla="*/ 2147483647 h 1696"/>
              <a:gd name="T14" fmla="*/ 2147483647 w 691"/>
              <a:gd name="T15" fmla="*/ 2147483647 h 1696"/>
              <a:gd name="T16" fmla="*/ 2147483647 w 691"/>
              <a:gd name="T17" fmla="*/ 2147483647 h 1696"/>
              <a:gd name="T18" fmla="*/ 2147483647 w 691"/>
              <a:gd name="T19" fmla="*/ 2147483647 h 1696"/>
              <a:gd name="T20" fmla="*/ 2147483647 w 691"/>
              <a:gd name="T21" fmla="*/ 2147483647 h 1696"/>
              <a:gd name="T22" fmla="*/ 2147483647 w 691"/>
              <a:gd name="T23" fmla="*/ 2147483647 h 1696"/>
              <a:gd name="T24" fmla="*/ 2147483647 w 691"/>
              <a:gd name="T25" fmla="*/ 2147483647 h 1696"/>
              <a:gd name="T26" fmla="*/ 2147483647 w 691"/>
              <a:gd name="T27" fmla="*/ 2147483647 h 1696"/>
              <a:gd name="T28" fmla="*/ 2147483647 w 691"/>
              <a:gd name="T29" fmla="*/ 2147483647 h 1696"/>
              <a:gd name="T30" fmla="*/ 2147483647 w 691"/>
              <a:gd name="T31" fmla="*/ 2147483647 h 1696"/>
              <a:gd name="T32" fmla="*/ 2147483647 w 691"/>
              <a:gd name="T33" fmla="*/ 2147483647 h 1696"/>
              <a:gd name="T34" fmla="*/ 2147483647 w 691"/>
              <a:gd name="T35" fmla="*/ 2147483647 h 1696"/>
              <a:gd name="T36" fmla="*/ 2147483647 w 691"/>
              <a:gd name="T37" fmla="*/ 2147483647 h 1696"/>
              <a:gd name="T38" fmla="*/ 2147483647 w 691"/>
              <a:gd name="T39" fmla="*/ 2147483647 h 1696"/>
              <a:gd name="T40" fmla="*/ 2147483647 w 691"/>
              <a:gd name="T41" fmla="*/ 2147483647 h 1696"/>
              <a:gd name="T42" fmla="*/ 2147483647 w 691"/>
              <a:gd name="T43" fmla="*/ 2147483647 h 1696"/>
              <a:gd name="T44" fmla="*/ 2147483647 w 691"/>
              <a:gd name="T45" fmla="*/ 2147483647 h 1696"/>
              <a:gd name="T46" fmla="*/ 2147483647 w 691"/>
              <a:gd name="T47" fmla="*/ 2147483647 h 1696"/>
              <a:gd name="T48" fmla="*/ 2147483647 w 691"/>
              <a:gd name="T49" fmla="*/ 2147483647 h 1696"/>
              <a:gd name="T50" fmla="*/ 2147483647 w 691"/>
              <a:gd name="T51" fmla="*/ 2147483647 h 1696"/>
              <a:gd name="T52" fmla="*/ 2147483647 w 691"/>
              <a:gd name="T53" fmla="*/ 2147483647 h 1696"/>
              <a:gd name="T54" fmla="*/ 2147483647 w 691"/>
              <a:gd name="T55" fmla="*/ 2147483647 h 1696"/>
              <a:gd name="T56" fmla="*/ 2147483647 w 691"/>
              <a:gd name="T57" fmla="*/ 2147483647 h 1696"/>
              <a:gd name="T58" fmla="*/ 2147483647 w 691"/>
              <a:gd name="T59" fmla="*/ 2147483647 h 1696"/>
              <a:gd name="T60" fmla="*/ 2147483647 w 691"/>
              <a:gd name="T61" fmla="*/ 2147483647 h 1696"/>
              <a:gd name="T62" fmla="*/ 2147483647 w 691"/>
              <a:gd name="T63" fmla="*/ 2147483647 h 1696"/>
              <a:gd name="T64" fmla="*/ 2147483647 w 691"/>
              <a:gd name="T65" fmla="*/ 2147483647 h 1696"/>
              <a:gd name="T66" fmla="*/ 2147483647 w 691"/>
              <a:gd name="T67" fmla="*/ 2147483647 h 1696"/>
              <a:gd name="T68" fmla="*/ 2147483647 w 691"/>
              <a:gd name="T69" fmla="*/ 2147483647 h 1696"/>
              <a:gd name="T70" fmla="*/ 2147483647 w 691"/>
              <a:gd name="T71" fmla="*/ 2147483647 h 1696"/>
              <a:gd name="T72" fmla="*/ 2147483647 w 691"/>
              <a:gd name="T73" fmla="*/ 2147483647 h 1696"/>
              <a:gd name="T74" fmla="*/ 2147483647 w 691"/>
              <a:gd name="T75" fmla="*/ 2147483647 h 1696"/>
              <a:gd name="T76" fmla="*/ 2147483647 w 691"/>
              <a:gd name="T77" fmla="*/ 2147483647 h 1696"/>
              <a:gd name="T78" fmla="*/ 2147483647 w 691"/>
              <a:gd name="T79" fmla="*/ 2147483647 h 1696"/>
              <a:gd name="T80" fmla="*/ 2147483647 w 691"/>
              <a:gd name="T81" fmla="*/ 2147483647 h 1696"/>
              <a:gd name="T82" fmla="*/ 2147483647 w 691"/>
              <a:gd name="T83" fmla="*/ 0 h 1696"/>
              <a:gd name="T84" fmla="*/ 2147483647 w 691"/>
              <a:gd name="T85" fmla="*/ 2147483647 h 169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91"/>
              <a:gd name="T130" fmla="*/ 0 h 1696"/>
              <a:gd name="T131" fmla="*/ 691 w 691"/>
              <a:gd name="T132" fmla="*/ 1696 h 169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91" h="1696">
                <a:moveTo>
                  <a:pt x="429" y="88"/>
                </a:moveTo>
                <a:lnTo>
                  <a:pt x="354" y="72"/>
                </a:lnTo>
                <a:lnTo>
                  <a:pt x="337" y="128"/>
                </a:lnTo>
                <a:lnTo>
                  <a:pt x="295" y="128"/>
                </a:lnTo>
                <a:lnTo>
                  <a:pt x="261" y="168"/>
                </a:lnTo>
                <a:lnTo>
                  <a:pt x="261" y="216"/>
                </a:lnTo>
                <a:lnTo>
                  <a:pt x="269" y="256"/>
                </a:lnTo>
                <a:lnTo>
                  <a:pt x="210" y="312"/>
                </a:lnTo>
                <a:lnTo>
                  <a:pt x="210" y="376"/>
                </a:lnTo>
                <a:lnTo>
                  <a:pt x="168" y="400"/>
                </a:lnTo>
                <a:lnTo>
                  <a:pt x="168" y="496"/>
                </a:lnTo>
                <a:lnTo>
                  <a:pt x="118" y="576"/>
                </a:lnTo>
                <a:lnTo>
                  <a:pt x="160" y="600"/>
                </a:lnTo>
                <a:lnTo>
                  <a:pt x="143" y="656"/>
                </a:lnTo>
                <a:lnTo>
                  <a:pt x="67" y="664"/>
                </a:lnTo>
                <a:lnTo>
                  <a:pt x="33" y="736"/>
                </a:lnTo>
                <a:lnTo>
                  <a:pt x="50" y="856"/>
                </a:lnTo>
                <a:lnTo>
                  <a:pt x="50" y="936"/>
                </a:lnTo>
                <a:lnTo>
                  <a:pt x="92" y="976"/>
                </a:lnTo>
                <a:lnTo>
                  <a:pt x="92" y="1016"/>
                </a:lnTo>
                <a:lnTo>
                  <a:pt x="67" y="1056"/>
                </a:lnTo>
                <a:lnTo>
                  <a:pt x="67" y="1144"/>
                </a:lnTo>
                <a:lnTo>
                  <a:pt x="33" y="1176"/>
                </a:lnTo>
                <a:lnTo>
                  <a:pt x="17" y="1272"/>
                </a:lnTo>
                <a:lnTo>
                  <a:pt x="0" y="1280"/>
                </a:lnTo>
                <a:lnTo>
                  <a:pt x="8" y="1328"/>
                </a:lnTo>
                <a:lnTo>
                  <a:pt x="33" y="1352"/>
                </a:lnTo>
                <a:lnTo>
                  <a:pt x="42" y="1376"/>
                </a:lnTo>
                <a:lnTo>
                  <a:pt x="42" y="1440"/>
                </a:lnTo>
                <a:lnTo>
                  <a:pt x="84" y="1504"/>
                </a:lnTo>
                <a:lnTo>
                  <a:pt x="109" y="1536"/>
                </a:lnTo>
                <a:lnTo>
                  <a:pt x="118" y="1568"/>
                </a:lnTo>
                <a:lnTo>
                  <a:pt x="109" y="1592"/>
                </a:lnTo>
                <a:lnTo>
                  <a:pt x="109" y="1616"/>
                </a:lnTo>
                <a:lnTo>
                  <a:pt x="126" y="1632"/>
                </a:lnTo>
                <a:lnTo>
                  <a:pt x="135" y="1664"/>
                </a:lnTo>
                <a:lnTo>
                  <a:pt x="135" y="1696"/>
                </a:lnTo>
                <a:lnTo>
                  <a:pt x="202" y="1696"/>
                </a:lnTo>
                <a:lnTo>
                  <a:pt x="236" y="1680"/>
                </a:lnTo>
                <a:lnTo>
                  <a:pt x="244" y="1648"/>
                </a:lnTo>
                <a:lnTo>
                  <a:pt x="261" y="1616"/>
                </a:lnTo>
                <a:lnTo>
                  <a:pt x="286" y="1600"/>
                </a:lnTo>
                <a:lnTo>
                  <a:pt x="354" y="1608"/>
                </a:lnTo>
                <a:lnTo>
                  <a:pt x="387" y="1472"/>
                </a:lnTo>
                <a:lnTo>
                  <a:pt x="396" y="1440"/>
                </a:lnTo>
                <a:lnTo>
                  <a:pt x="387" y="1408"/>
                </a:lnTo>
                <a:lnTo>
                  <a:pt x="387" y="1368"/>
                </a:lnTo>
                <a:lnTo>
                  <a:pt x="396" y="1336"/>
                </a:lnTo>
                <a:lnTo>
                  <a:pt x="404" y="1296"/>
                </a:lnTo>
                <a:lnTo>
                  <a:pt x="421" y="1272"/>
                </a:lnTo>
                <a:lnTo>
                  <a:pt x="472" y="1240"/>
                </a:lnTo>
                <a:lnTo>
                  <a:pt x="497" y="1224"/>
                </a:lnTo>
                <a:lnTo>
                  <a:pt x="497" y="1192"/>
                </a:lnTo>
                <a:lnTo>
                  <a:pt x="505" y="1168"/>
                </a:lnTo>
                <a:lnTo>
                  <a:pt x="522" y="1144"/>
                </a:lnTo>
                <a:lnTo>
                  <a:pt x="480" y="1088"/>
                </a:lnTo>
                <a:lnTo>
                  <a:pt x="413" y="1048"/>
                </a:lnTo>
                <a:lnTo>
                  <a:pt x="396" y="1040"/>
                </a:lnTo>
                <a:lnTo>
                  <a:pt x="387" y="1024"/>
                </a:lnTo>
                <a:lnTo>
                  <a:pt x="387" y="984"/>
                </a:lnTo>
                <a:lnTo>
                  <a:pt x="379" y="904"/>
                </a:lnTo>
                <a:lnTo>
                  <a:pt x="387" y="832"/>
                </a:lnTo>
                <a:lnTo>
                  <a:pt x="429" y="760"/>
                </a:lnTo>
                <a:lnTo>
                  <a:pt x="480" y="704"/>
                </a:lnTo>
                <a:lnTo>
                  <a:pt x="539" y="648"/>
                </a:lnTo>
                <a:lnTo>
                  <a:pt x="556" y="624"/>
                </a:lnTo>
                <a:lnTo>
                  <a:pt x="564" y="584"/>
                </a:lnTo>
                <a:lnTo>
                  <a:pt x="581" y="560"/>
                </a:lnTo>
                <a:lnTo>
                  <a:pt x="581" y="536"/>
                </a:lnTo>
                <a:lnTo>
                  <a:pt x="573" y="496"/>
                </a:lnTo>
                <a:lnTo>
                  <a:pt x="581" y="464"/>
                </a:lnTo>
                <a:lnTo>
                  <a:pt x="606" y="424"/>
                </a:lnTo>
                <a:lnTo>
                  <a:pt x="615" y="384"/>
                </a:lnTo>
                <a:lnTo>
                  <a:pt x="682" y="376"/>
                </a:lnTo>
                <a:lnTo>
                  <a:pt x="691" y="376"/>
                </a:lnTo>
                <a:lnTo>
                  <a:pt x="674" y="328"/>
                </a:lnTo>
                <a:lnTo>
                  <a:pt x="657" y="288"/>
                </a:lnTo>
                <a:lnTo>
                  <a:pt x="649" y="240"/>
                </a:lnTo>
                <a:lnTo>
                  <a:pt x="649" y="192"/>
                </a:lnTo>
                <a:lnTo>
                  <a:pt x="606" y="160"/>
                </a:lnTo>
                <a:lnTo>
                  <a:pt x="606" y="120"/>
                </a:lnTo>
                <a:lnTo>
                  <a:pt x="573" y="80"/>
                </a:lnTo>
                <a:lnTo>
                  <a:pt x="480" y="40"/>
                </a:lnTo>
                <a:lnTo>
                  <a:pt x="446" y="0"/>
                </a:lnTo>
                <a:lnTo>
                  <a:pt x="429" y="8"/>
                </a:lnTo>
                <a:lnTo>
                  <a:pt x="429" y="88"/>
                </a:lnTo>
                <a:close/>
              </a:path>
            </a:pathLst>
          </a:custGeom>
          <a:solidFill>
            <a:srgbClr val="00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102"/>
          <p:cNvSpPr>
            <a:spLocks noChangeAspect="1"/>
          </p:cNvSpPr>
          <p:nvPr/>
        </p:nvSpPr>
        <p:spPr bwMode="auto">
          <a:xfrm>
            <a:off x="5870575" y="487363"/>
            <a:ext cx="1839913" cy="2316162"/>
          </a:xfrm>
          <a:custGeom>
            <a:avLst/>
            <a:gdLst>
              <a:gd name="T0" fmla="*/ 2147483647 w 1340"/>
              <a:gd name="T1" fmla="*/ 2147483647 h 1688"/>
              <a:gd name="T2" fmla="*/ 2147483647 w 1340"/>
              <a:gd name="T3" fmla="*/ 2147483647 h 1688"/>
              <a:gd name="T4" fmla="*/ 2147483647 w 1340"/>
              <a:gd name="T5" fmla="*/ 0 h 1688"/>
              <a:gd name="T6" fmla="*/ 2147483647 w 1340"/>
              <a:gd name="T7" fmla="*/ 2147483647 h 1688"/>
              <a:gd name="T8" fmla="*/ 2147483647 w 1340"/>
              <a:gd name="T9" fmla="*/ 2147483647 h 1688"/>
              <a:gd name="T10" fmla="*/ 2147483647 w 1340"/>
              <a:gd name="T11" fmla="*/ 2147483647 h 1688"/>
              <a:gd name="T12" fmla="*/ 2147483647 w 1340"/>
              <a:gd name="T13" fmla="*/ 2147483647 h 1688"/>
              <a:gd name="T14" fmla="*/ 2147483647 w 1340"/>
              <a:gd name="T15" fmla="*/ 2147483647 h 1688"/>
              <a:gd name="T16" fmla="*/ 2147483647 w 1340"/>
              <a:gd name="T17" fmla="*/ 2147483647 h 1688"/>
              <a:gd name="T18" fmla="*/ 2147483647 w 1340"/>
              <a:gd name="T19" fmla="*/ 2147483647 h 1688"/>
              <a:gd name="T20" fmla="*/ 2147483647 w 1340"/>
              <a:gd name="T21" fmla="*/ 2147483647 h 1688"/>
              <a:gd name="T22" fmla="*/ 2147483647 w 1340"/>
              <a:gd name="T23" fmla="*/ 2147483647 h 1688"/>
              <a:gd name="T24" fmla="*/ 2147483647 w 1340"/>
              <a:gd name="T25" fmla="*/ 2147483647 h 1688"/>
              <a:gd name="T26" fmla="*/ 2147483647 w 1340"/>
              <a:gd name="T27" fmla="*/ 2147483647 h 1688"/>
              <a:gd name="T28" fmla="*/ 2147483647 w 1340"/>
              <a:gd name="T29" fmla="*/ 2147483647 h 1688"/>
              <a:gd name="T30" fmla="*/ 2147483647 w 1340"/>
              <a:gd name="T31" fmla="*/ 2147483647 h 1688"/>
              <a:gd name="T32" fmla="*/ 2147483647 w 1340"/>
              <a:gd name="T33" fmla="*/ 2147483647 h 1688"/>
              <a:gd name="T34" fmla="*/ 2147483647 w 1340"/>
              <a:gd name="T35" fmla="*/ 2147483647 h 1688"/>
              <a:gd name="T36" fmla="*/ 2147483647 w 1340"/>
              <a:gd name="T37" fmla="*/ 2147483647 h 1688"/>
              <a:gd name="T38" fmla="*/ 2147483647 w 1340"/>
              <a:gd name="T39" fmla="*/ 2147483647 h 1688"/>
              <a:gd name="T40" fmla="*/ 2147483647 w 1340"/>
              <a:gd name="T41" fmla="*/ 2147483647 h 1688"/>
              <a:gd name="T42" fmla="*/ 2147483647 w 1340"/>
              <a:gd name="T43" fmla="*/ 2147483647 h 1688"/>
              <a:gd name="T44" fmla="*/ 2147483647 w 1340"/>
              <a:gd name="T45" fmla="*/ 2147483647 h 1688"/>
              <a:gd name="T46" fmla="*/ 2147483647 w 1340"/>
              <a:gd name="T47" fmla="*/ 2147483647 h 1688"/>
              <a:gd name="T48" fmla="*/ 0 w 1340"/>
              <a:gd name="T49" fmla="*/ 2147483647 h 1688"/>
              <a:gd name="T50" fmla="*/ 2147483647 w 1340"/>
              <a:gd name="T51" fmla="*/ 2147483647 h 1688"/>
              <a:gd name="T52" fmla="*/ 2147483647 w 1340"/>
              <a:gd name="T53" fmla="*/ 2147483647 h 1688"/>
              <a:gd name="T54" fmla="*/ 2147483647 w 1340"/>
              <a:gd name="T55" fmla="*/ 2147483647 h 1688"/>
              <a:gd name="T56" fmla="*/ 2147483647 w 1340"/>
              <a:gd name="T57" fmla="*/ 2147483647 h 1688"/>
              <a:gd name="T58" fmla="*/ 2147483647 w 1340"/>
              <a:gd name="T59" fmla="*/ 2147483647 h 1688"/>
              <a:gd name="T60" fmla="*/ 2147483647 w 1340"/>
              <a:gd name="T61" fmla="*/ 2147483647 h 1688"/>
              <a:gd name="T62" fmla="*/ 2147483647 w 1340"/>
              <a:gd name="T63" fmla="*/ 2147483647 h 1688"/>
              <a:gd name="T64" fmla="*/ 2147483647 w 1340"/>
              <a:gd name="T65" fmla="*/ 2147483647 h 1688"/>
              <a:gd name="T66" fmla="*/ 2147483647 w 1340"/>
              <a:gd name="T67" fmla="*/ 2147483647 h 1688"/>
              <a:gd name="T68" fmla="*/ 2147483647 w 1340"/>
              <a:gd name="T69" fmla="*/ 2147483647 h 1688"/>
              <a:gd name="T70" fmla="*/ 2147483647 w 1340"/>
              <a:gd name="T71" fmla="*/ 2147483647 h 1688"/>
              <a:gd name="T72" fmla="*/ 2147483647 w 1340"/>
              <a:gd name="T73" fmla="*/ 2147483647 h 1688"/>
              <a:gd name="T74" fmla="*/ 2147483647 w 1340"/>
              <a:gd name="T75" fmla="*/ 2147483647 h 1688"/>
              <a:gd name="T76" fmla="*/ 2147483647 w 1340"/>
              <a:gd name="T77" fmla="*/ 2147483647 h 1688"/>
              <a:gd name="T78" fmla="*/ 2147483647 w 1340"/>
              <a:gd name="T79" fmla="*/ 2147483647 h 1688"/>
              <a:gd name="T80" fmla="*/ 2147483647 w 1340"/>
              <a:gd name="T81" fmla="*/ 2147483647 h 1688"/>
              <a:gd name="T82" fmla="*/ 2147483647 w 1340"/>
              <a:gd name="T83" fmla="*/ 2147483647 h 1688"/>
              <a:gd name="T84" fmla="*/ 2147483647 w 1340"/>
              <a:gd name="T85" fmla="*/ 2147483647 h 1688"/>
              <a:gd name="T86" fmla="*/ 2147483647 w 1340"/>
              <a:gd name="T87" fmla="*/ 2147483647 h 1688"/>
              <a:gd name="T88" fmla="*/ 2147483647 w 1340"/>
              <a:gd name="T89" fmla="*/ 2147483647 h 1688"/>
              <a:gd name="T90" fmla="*/ 2147483647 w 1340"/>
              <a:gd name="T91" fmla="*/ 2147483647 h 1688"/>
              <a:gd name="T92" fmla="*/ 2147483647 w 1340"/>
              <a:gd name="T93" fmla="*/ 2147483647 h 1688"/>
              <a:gd name="T94" fmla="*/ 2147483647 w 1340"/>
              <a:gd name="T95" fmla="*/ 2147483647 h 1688"/>
              <a:gd name="T96" fmla="*/ 2147483647 w 1340"/>
              <a:gd name="T97" fmla="*/ 2147483647 h 168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40"/>
              <a:gd name="T148" fmla="*/ 0 h 1688"/>
              <a:gd name="T149" fmla="*/ 1340 w 1340"/>
              <a:gd name="T150" fmla="*/ 1688 h 168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40" h="1688">
                <a:moveTo>
                  <a:pt x="1239" y="104"/>
                </a:moveTo>
                <a:lnTo>
                  <a:pt x="1281" y="80"/>
                </a:lnTo>
                <a:lnTo>
                  <a:pt x="1323" y="40"/>
                </a:lnTo>
                <a:lnTo>
                  <a:pt x="1239" y="16"/>
                </a:lnTo>
                <a:lnTo>
                  <a:pt x="1214" y="8"/>
                </a:lnTo>
                <a:lnTo>
                  <a:pt x="1205" y="24"/>
                </a:lnTo>
                <a:lnTo>
                  <a:pt x="1180" y="56"/>
                </a:lnTo>
                <a:lnTo>
                  <a:pt x="1172" y="16"/>
                </a:lnTo>
                <a:lnTo>
                  <a:pt x="1172" y="0"/>
                </a:lnTo>
                <a:lnTo>
                  <a:pt x="1146" y="0"/>
                </a:lnTo>
                <a:lnTo>
                  <a:pt x="1130" y="0"/>
                </a:lnTo>
                <a:lnTo>
                  <a:pt x="1130" y="24"/>
                </a:lnTo>
                <a:lnTo>
                  <a:pt x="1130" y="64"/>
                </a:lnTo>
                <a:lnTo>
                  <a:pt x="1104" y="24"/>
                </a:lnTo>
                <a:lnTo>
                  <a:pt x="1071" y="120"/>
                </a:lnTo>
                <a:lnTo>
                  <a:pt x="1062" y="48"/>
                </a:lnTo>
                <a:lnTo>
                  <a:pt x="1037" y="24"/>
                </a:lnTo>
                <a:lnTo>
                  <a:pt x="1012" y="40"/>
                </a:lnTo>
                <a:lnTo>
                  <a:pt x="961" y="80"/>
                </a:lnTo>
                <a:lnTo>
                  <a:pt x="953" y="112"/>
                </a:lnTo>
                <a:lnTo>
                  <a:pt x="961" y="136"/>
                </a:lnTo>
                <a:lnTo>
                  <a:pt x="902" y="144"/>
                </a:lnTo>
                <a:lnTo>
                  <a:pt x="885" y="160"/>
                </a:lnTo>
                <a:lnTo>
                  <a:pt x="877" y="184"/>
                </a:lnTo>
                <a:lnTo>
                  <a:pt x="851" y="192"/>
                </a:lnTo>
                <a:lnTo>
                  <a:pt x="826" y="192"/>
                </a:lnTo>
                <a:lnTo>
                  <a:pt x="809" y="176"/>
                </a:lnTo>
                <a:lnTo>
                  <a:pt x="784" y="176"/>
                </a:lnTo>
                <a:lnTo>
                  <a:pt x="750" y="208"/>
                </a:lnTo>
                <a:lnTo>
                  <a:pt x="717" y="248"/>
                </a:lnTo>
                <a:lnTo>
                  <a:pt x="683" y="296"/>
                </a:lnTo>
                <a:lnTo>
                  <a:pt x="683" y="320"/>
                </a:lnTo>
                <a:lnTo>
                  <a:pt x="700" y="328"/>
                </a:lnTo>
                <a:lnTo>
                  <a:pt x="659" y="374"/>
                </a:lnTo>
                <a:lnTo>
                  <a:pt x="641" y="368"/>
                </a:lnTo>
                <a:lnTo>
                  <a:pt x="645" y="418"/>
                </a:lnTo>
                <a:lnTo>
                  <a:pt x="616" y="456"/>
                </a:lnTo>
                <a:lnTo>
                  <a:pt x="599" y="480"/>
                </a:lnTo>
                <a:lnTo>
                  <a:pt x="590" y="504"/>
                </a:lnTo>
                <a:lnTo>
                  <a:pt x="607" y="520"/>
                </a:lnTo>
                <a:lnTo>
                  <a:pt x="573" y="536"/>
                </a:lnTo>
                <a:lnTo>
                  <a:pt x="565" y="560"/>
                </a:lnTo>
                <a:lnTo>
                  <a:pt x="540" y="576"/>
                </a:lnTo>
                <a:lnTo>
                  <a:pt x="523" y="624"/>
                </a:lnTo>
                <a:lnTo>
                  <a:pt x="472" y="744"/>
                </a:lnTo>
                <a:lnTo>
                  <a:pt x="455" y="816"/>
                </a:lnTo>
                <a:lnTo>
                  <a:pt x="439" y="840"/>
                </a:lnTo>
                <a:lnTo>
                  <a:pt x="396" y="848"/>
                </a:lnTo>
                <a:lnTo>
                  <a:pt x="405" y="872"/>
                </a:lnTo>
                <a:lnTo>
                  <a:pt x="413" y="888"/>
                </a:lnTo>
                <a:lnTo>
                  <a:pt x="396" y="896"/>
                </a:lnTo>
                <a:lnTo>
                  <a:pt x="346" y="952"/>
                </a:lnTo>
                <a:lnTo>
                  <a:pt x="321" y="1008"/>
                </a:lnTo>
                <a:lnTo>
                  <a:pt x="304" y="1024"/>
                </a:lnTo>
                <a:lnTo>
                  <a:pt x="295" y="1032"/>
                </a:lnTo>
                <a:lnTo>
                  <a:pt x="262" y="1024"/>
                </a:lnTo>
                <a:lnTo>
                  <a:pt x="236" y="1032"/>
                </a:lnTo>
                <a:lnTo>
                  <a:pt x="228" y="1040"/>
                </a:lnTo>
                <a:lnTo>
                  <a:pt x="220" y="1064"/>
                </a:lnTo>
                <a:lnTo>
                  <a:pt x="186" y="1088"/>
                </a:lnTo>
                <a:lnTo>
                  <a:pt x="152" y="1104"/>
                </a:lnTo>
                <a:lnTo>
                  <a:pt x="127" y="1128"/>
                </a:lnTo>
                <a:lnTo>
                  <a:pt x="93" y="1144"/>
                </a:lnTo>
                <a:lnTo>
                  <a:pt x="68" y="1168"/>
                </a:lnTo>
                <a:lnTo>
                  <a:pt x="51" y="1192"/>
                </a:lnTo>
                <a:lnTo>
                  <a:pt x="26" y="1200"/>
                </a:lnTo>
                <a:lnTo>
                  <a:pt x="17" y="1208"/>
                </a:lnTo>
                <a:lnTo>
                  <a:pt x="17" y="1248"/>
                </a:lnTo>
                <a:lnTo>
                  <a:pt x="9" y="1264"/>
                </a:lnTo>
                <a:lnTo>
                  <a:pt x="17" y="1272"/>
                </a:lnTo>
                <a:lnTo>
                  <a:pt x="17" y="1288"/>
                </a:lnTo>
                <a:lnTo>
                  <a:pt x="9" y="1304"/>
                </a:lnTo>
                <a:lnTo>
                  <a:pt x="17" y="1312"/>
                </a:lnTo>
                <a:lnTo>
                  <a:pt x="17" y="1328"/>
                </a:lnTo>
                <a:lnTo>
                  <a:pt x="0" y="1352"/>
                </a:lnTo>
                <a:lnTo>
                  <a:pt x="17" y="1384"/>
                </a:lnTo>
                <a:lnTo>
                  <a:pt x="43" y="1408"/>
                </a:lnTo>
                <a:lnTo>
                  <a:pt x="9" y="1424"/>
                </a:lnTo>
                <a:lnTo>
                  <a:pt x="34" y="1432"/>
                </a:lnTo>
                <a:lnTo>
                  <a:pt x="9" y="1480"/>
                </a:lnTo>
                <a:lnTo>
                  <a:pt x="51" y="1464"/>
                </a:lnTo>
                <a:lnTo>
                  <a:pt x="51" y="1480"/>
                </a:lnTo>
                <a:lnTo>
                  <a:pt x="43" y="1488"/>
                </a:lnTo>
                <a:lnTo>
                  <a:pt x="17" y="1512"/>
                </a:lnTo>
                <a:lnTo>
                  <a:pt x="17" y="1544"/>
                </a:lnTo>
                <a:lnTo>
                  <a:pt x="43" y="1544"/>
                </a:lnTo>
                <a:lnTo>
                  <a:pt x="59" y="1552"/>
                </a:lnTo>
                <a:lnTo>
                  <a:pt x="59" y="1568"/>
                </a:lnTo>
                <a:lnTo>
                  <a:pt x="34" y="1584"/>
                </a:lnTo>
                <a:lnTo>
                  <a:pt x="17" y="1584"/>
                </a:lnTo>
                <a:lnTo>
                  <a:pt x="9" y="1592"/>
                </a:lnTo>
                <a:lnTo>
                  <a:pt x="26" y="1616"/>
                </a:lnTo>
                <a:lnTo>
                  <a:pt x="51" y="1632"/>
                </a:lnTo>
                <a:lnTo>
                  <a:pt x="76" y="1656"/>
                </a:lnTo>
                <a:lnTo>
                  <a:pt x="118" y="1664"/>
                </a:lnTo>
                <a:lnTo>
                  <a:pt x="102" y="1688"/>
                </a:lnTo>
                <a:lnTo>
                  <a:pt x="177" y="1688"/>
                </a:lnTo>
                <a:lnTo>
                  <a:pt x="236" y="1664"/>
                </a:lnTo>
                <a:lnTo>
                  <a:pt x="278" y="1624"/>
                </a:lnTo>
                <a:lnTo>
                  <a:pt x="312" y="1576"/>
                </a:lnTo>
                <a:lnTo>
                  <a:pt x="329" y="1584"/>
                </a:lnTo>
                <a:lnTo>
                  <a:pt x="346" y="1576"/>
                </a:lnTo>
                <a:lnTo>
                  <a:pt x="363" y="1544"/>
                </a:lnTo>
                <a:lnTo>
                  <a:pt x="363" y="1512"/>
                </a:lnTo>
                <a:lnTo>
                  <a:pt x="388" y="1512"/>
                </a:lnTo>
                <a:lnTo>
                  <a:pt x="396" y="1528"/>
                </a:lnTo>
                <a:lnTo>
                  <a:pt x="405" y="1560"/>
                </a:lnTo>
                <a:lnTo>
                  <a:pt x="422" y="1592"/>
                </a:lnTo>
                <a:lnTo>
                  <a:pt x="439" y="1584"/>
                </a:lnTo>
                <a:lnTo>
                  <a:pt x="455" y="1488"/>
                </a:lnTo>
                <a:lnTo>
                  <a:pt x="489" y="1456"/>
                </a:lnTo>
                <a:lnTo>
                  <a:pt x="489" y="1368"/>
                </a:lnTo>
                <a:lnTo>
                  <a:pt x="514" y="1328"/>
                </a:lnTo>
                <a:lnTo>
                  <a:pt x="514" y="1288"/>
                </a:lnTo>
                <a:lnTo>
                  <a:pt x="472" y="1248"/>
                </a:lnTo>
                <a:lnTo>
                  <a:pt x="472" y="1168"/>
                </a:lnTo>
                <a:lnTo>
                  <a:pt x="455" y="1048"/>
                </a:lnTo>
                <a:lnTo>
                  <a:pt x="489" y="976"/>
                </a:lnTo>
                <a:lnTo>
                  <a:pt x="565" y="968"/>
                </a:lnTo>
                <a:lnTo>
                  <a:pt x="582" y="912"/>
                </a:lnTo>
                <a:lnTo>
                  <a:pt x="540" y="888"/>
                </a:lnTo>
                <a:lnTo>
                  <a:pt x="590" y="808"/>
                </a:lnTo>
                <a:lnTo>
                  <a:pt x="590" y="712"/>
                </a:lnTo>
                <a:lnTo>
                  <a:pt x="632" y="688"/>
                </a:lnTo>
                <a:lnTo>
                  <a:pt x="632" y="624"/>
                </a:lnTo>
                <a:lnTo>
                  <a:pt x="691" y="568"/>
                </a:lnTo>
                <a:lnTo>
                  <a:pt x="683" y="528"/>
                </a:lnTo>
                <a:lnTo>
                  <a:pt x="683" y="480"/>
                </a:lnTo>
                <a:lnTo>
                  <a:pt x="717" y="440"/>
                </a:lnTo>
                <a:lnTo>
                  <a:pt x="759" y="440"/>
                </a:lnTo>
                <a:lnTo>
                  <a:pt x="776" y="384"/>
                </a:lnTo>
                <a:lnTo>
                  <a:pt x="851" y="400"/>
                </a:lnTo>
                <a:lnTo>
                  <a:pt x="851" y="320"/>
                </a:lnTo>
                <a:lnTo>
                  <a:pt x="868" y="312"/>
                </a:lnTo>
                <a:lnTo>
                  <a:pt x="851" y="296"/>
                </a:lnTo>
                <a:lnTo>
                  <a:pt x="894" y="272"/>
                </a:lnTo>
                <a:lnTo>
                  <a:pt x="995" y="320"/>
                </a:lnTo>
                <a:lnTo>
                  <a:pt x="1037" y="304"/>
                </a:lnTo>
                <a:lnTo>
                  <a:pt x="1096" y="320"/>
                </a:lnTo>
                <a:lnTo>
                  <a:pt x="1113" y="248"/>
                </a:lnTo>
                <a:lnTo>
                  <a:pt x="1113" y="176"/>
                </a:lnTo>
                <a:lnTo>
                  <a:pt x="1146" y="136"/>
                </a:lnTo>
                <a:lnTo>
                  <a:pt x="1197" y="136"/>
                </a:lnTo>
                <a:lnTo>
                  <a:pt x="1264" y="168"/>
                </a:lnTo>
                <a:lnTo>
                  <a:pt x="1281" y="208"/>
                </a:lnTo>
                <a:lnTo>
                  <a:pt x="1306" y="176"/>
                </a:lnTo>
                <a:lnTo>
                  <a:pt x="1340" y="144"/>
                </a:lnTo>
                <a:lnTo>
                  <a:pt x="1340" y="120"/>
                </a:lnTo>
                <a:lnTo>
                  <a:pt x="1239" y="10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13408" name="Freeform 103"/>
          <p:cNvSpPr>
            <a:spLocks noChangeAspect="1"/>
          </p:cNvSpPr>
          <p:nvPr/>
        </p:nvSpPr>
        <p:spPr bwMode="auto">
          <a:xfrm>
            <a:off x="5870575" y="476250"/>
            <a:ext cx="1839913" cy="2316163"/>
          </a:xfrm>
          <a:custGeom>
            <a:avLst/>
            <a:gdLst>
              <a:gd name="T0" fmla="*/ 2147483647 w 1340"/>
              <a:gd name="T1" fmla="*/ 2147483647 h 1688"/>
              <a:gd name="T2" fmla="*/ 2147483647 w 1340"/>
              <a:gd name="T3" fmla="*/ 2147483647 h 1688"/>
              <a:gd name="T4" fmla="*/ 2147483647 w 1340"/>
              <a:gd name="T5" fmla="*/ 0 h 1688"/>
              <a:gd name="T6" fmla="*/ 2147483647 w 1340"/>
              <a:gd name="T7" fmla="*/ 2147483647 h 1688"/>
              <a:gd name="T8" fmla="*/ 2147483647 w 1340"/>
              <a:gd name="T9" fmla="*/ 2147483647 h 1688"/>
              <a:gd name="T10" fmla="*/ 2147483647 w 1340"/>
              <a:gd name="T11" fmla="*/ 2147483647 h 1688"/>
              <a:gd name="T12" fmla="*/ 2147483647 w 1340"/>
              <a:gd name="T13" fmla="*/ 2147483647 h 1688"/>
              <a:gd name="T14" fmla="*/ 2147483647 w 1340"/>
              <a:gd name="T15" fmla="*/ 2147483647 h 1688"/>
              <a:gd name="T16" fmla="*/ 2147483647 w 1340"/>
              <a:gd name="T17" fmla="*/ 2147483647 h 1688"/>
              <a:gd name="T18" fmla="*/ 2147483647 w 1340"/>
              <a:gd name="T19" fmla="*/ 2147483647 h 1688"/>
              <a:gd name="T20" fmla="*/ 2147483647 w 1340"/>
              <a:gd name="T21" fmla="*/ 2147483647 h 1688"/>
              <a:gd name="T22" fmla="*/ 2147483647 w 1340"/>
              <a:gd name="T23" fmla="*/ 2147483647 h 1688"/>
              <a:gd name="T24" fmla="*/ 2147483647 w 1340"/>
              <a:gd name="T25" fmla="*/ 2147483647 h 1688"/>
              <a:gd name="T26" fmla="*/ 2147483647 w 1340"/>
              <a:gd name="T27" fmla="*/ 2147483647 h 1688"/>
              <a:gd name="T28" fmla="*/ 2147483647 w 1340"/>
              <a:gd name="T29" fmla="*/ 2147483647 h 1688"/>
              <a:gd name="T30" fmla="*/ 2147483647 w 1340"/>
              <a:gd name="T31" fmla="*/ 2147483647 h 1688"/>
              <a:gd name="T32" fmla="*/ 2147483647 w 1340"/>
              <a:gd name="T33" fmla="*/ 2147483647 h 1688"/>
              <a:gd name="T34" fmla="*/ 2147483647 w 1340"/>
              <a:gd name="T35" fmla="*/ 2147483647 h 1688"/>
              <a:gd name="T36" fmla="*/ 2147483647 w 1340"/>
              <a:gd name="T37" fmla="*/ 2147483647 h 1688"/>
              <a:gd name="T38" fmla="*/ 2147483647 w 1340"/>
              <a:gd name="T39" fmla="*/ 2147483647 h 1688"/>
              <a:gd name="T40" fmla="*/ 2147483647 w 1340"/>
              <a:gd name="T41" fmla="*/ 2147483647 h 1688"/>
              <a:gd name="T42" fmla="*/ 2147483647 w 1340"/>
              <a:gd name="T43" fmla="*/ 2147483647 h 1688"/>
              <a:gd name="T44" fmla="*/ 2147483647 w 1340"/>
              <a:gd name="T45" fmla="*/ 2147483647 h 1688"/>
              <a:gd name="T46" fmla="*/ 2147483647 w 1340"/>
              <a:gd name="T47" fmla="*/ 2147483647 h 1688"/>
              <a:gd name="T48" fmla="*/ 0 w 1340"/>
              <a:gd name="T49" fmla="*/ 2147483647 h 1688"/>
              <a:gd name="T50" fmla="*/ 2147483647 w 1340"/>
              <a:gd name="T51" fmla="*/ 2147483647 h 1688"/>
              <a:gd name="T52" fmla="*/ 2147483647 w 1340"/>
              <a:gd name="T53" fmla="*/ 2147483647 h 1688"/>
              <a:gd name="T54" fmla="*/ 2147483647 w 1340"/>
              <a:gd name="T55" fmla="*/ 2147483647 h 1688"/>
              <a:gd name="T56" fmla="*/ 2147483647 w 1340"/>
              <a:gd name="T57" fmla="*/ 2147483647 h 1688"/>
              <a:gd name="T58" fmla="*/ 2147483647 w 1340"/>
              <a:gd name="T59" fmla="*/ 2147483647 h 1688"/>
              <a:gd name="T60" fmla="*/ 2147483647 w 1340"/>
              <a:gd name="T61" fmla="*/ 2147483647 h 1688"/>
              <a:gd name="T62" fmla="*/ 2147483647 w 1340"/>
              <a:gd name="T63" fmla="*/ 2147483647 h 1688"/>
              <a:gd name="T64" fmla="*/ 2147483647 w 1340"/>
              <a:gd name="T65" fmla="*/ 2147483647 h 1688"/>
              <a:gd name="T66" fmla="*/ 2147483647 w 1340"/>
              <a:gd name="T67" fmla="*/ 2147483647 h 1688"/>
              <a:gd name="T68" fmla="*/ 2147483647 w 1340"/>
              <a:gd name="T69" fmla="*/ 2147483647 h 1688"/>
              <a:gd name="T70" fmla="*/ 2147483647 w 1340"/>
              <a:gd name="T71" fmla="*/ 2147483647 h 1688"/>
              <a:gd name="T72" fmla="*/ 2147483647 w 1340"/>
              <a:gd name="T73" fmla="*/ 2147483647 h 1688"/>
              <a:gd name="T74" fmla="*/ 2147483647 w 1340"/>
              <a:gd name="T75" fmla="*/ 2147483647 h 1688"/>
              <a:gd name="T76" fmla="*/ 2147483647 w 1340"/>
              <a:gd name="T77" fmla="*/ 2147483647 h 1688"/>
              <a:gd name="T78" fmla="*/ 2147483647 w 1340"/>
              <a:gd name="T79" fmla="*/ 2147483647 h 1688"/>
              <a:gd name="T80" fmla="*/ 2147483647 w 1340"/>
              <a:gd name="T81" fmla="*/ 2147483647 h 1688"/>
              <a:gd name="T82" fmla="*/ 2147483647 w 1340"/>
              <a:gd name="T83" fmla="*/ 2147483647 h 1688"/>
              <a:gd name="T84" fmla="*/ 2147483647 w 1340"/>
              <a:gd name="T85" fmla="*/ 2147483647 h 1688"/>
              <a:gd name="T86" fmla="*/ 2147483647 w 1340"/>
              <a:gd name="T87" fmla="*/ 2147483647 h 1688"/>
              <a:gd name="T88" fmla="*/ 2147483647 w 1340"/>
              <a:gd name="T89" fmla="*/ 2147483647 h 1688"/>
              <a:gd name="T90" fmla="*/ 2147483647 w 1340"/>
              <a:gd name="T91" fmla="*/ 2147483647 h 1688"/>
              <a:gd name="T92" fmla="*/ 2147483647 w 1340"/>
              <a:gd name="T93" fmla="*/ 2147483647 h 1688"/>
              <a:gd name="T94" fmla="*/ 2147483647 w 1340"/>
              <a:gd name="T95" fmla="*/ 2147483647 h 1688"/>
              <a:gd name="T96" fmla="*/ 2147483647 w 1340"/>
              <a:gd name="T97" fmla="*/ 2147483647 h 1688"/>
              <a:gd name="T98" fmla="*/ 2147483647 w 1340"/>
              <a:gd name="T99" fmla="*/ 2147483647 h 168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340"/>
              <a:gd name="T151" fmla="*/ 0 h 1688"/>
              <a:gd name="T152" fmla="*/ 1340 w 1340"/>
              <a:gd name="T153" fmla="*/ 1688 h 168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340" h="1688">
                <a:moveTo>
                  <a:pt x="1239" y="104"/>
                </a:moveTo>
                <a:lnTo>
                  <a:pt x="1281" y="80"/>
                </a:lnTo>
                <a:lnTo>
                  <a:pt x="1323" y="40"/>
                </a:lnTo>
                <a:lnTo>
                  <a:pt x="1239" y="16"/>
                </a:lnTo>
                <a:lnTo>
                  <a:pt x="1214" y="8"/>
                </a:lnTo>
                <a:lnTo>
                  <a:pt x="1205" y="24"/>
                </a:lnTo>
                <a:lnTo>
                  <a:pt x="1180" y="56"/>
                </a:lnTo>
                <a:lnTo>
                  <a:pt x="1172" y="16"/>
                </a:lnTo>
                <a:lnTo>
                  <a:pt x="1172" y="0"/>
                </a:lnTo>
                <a:lnTo>
                  <a:pt x="1146" y="0"/>
                </a:lnTo>
                <a:lnTo>
                  <a:pt x="1130" y="0"/>
                </a:lnTo>
                <a:lnTo>
                  <a:pt x="1130" y="24"/>
                </a:lnTo>
                <a:lnTo>
                  <a:pt x="1130" y="64"/>
                </a:lnTo>
                <a:lnTo>
                  <a:pt x="1104" y="24"/>
                </a:lnTo>
                <a:lnTo>
                  <a:pt x="1071" y="120"/>
                </a:lnTo>
                <a:lnTo>
                  <a:pt x="1062" y="48"/>
                </a:lnTo>
                <a:lnTo>
                  <a:pt x="1037" y="24"/>
                </a:lnTo>
                <a:lnTo>
                  <a:pt x="1012" y="40"/>
                </a:lnTo>
                <a:lnTo>
                  <a:pt x="961" y="80"/>
                </a:lnTo>
                <a:lnTo>
                  <a:pt x="953" y="112"/>
                </a:lnTo>
                <a:lnTo>
                  <a:pt x="961" y="136"/>
                </a:lnTo>
                <a:lnTo>
                  <a:pt x="902" y="144"/>
                </a:lnTo>
                <a:lnTo>
                  <a:pt x="885" y="160"/>
                </a:lnTo>
                <a:lnTo>
                  <a:pt x="877" y="184"/>
                </a:lnTo>
                <a:lnTo>
                  <a:pt x="851" y="192"/>
                </a:lnTo>
                <a:lnTo>
                  <a:pt x="826" y="192"/>
                </a:lnTo>
                <a:lnTo>
                  <a:pt x="809" y="176"/>
                </a:lnTo>
                <a:lnTo>
                  <a:pt x="784" y="176"/>
                </a:lnTo>
                <a:lnTo>
                  <a:pt x="750" y="208"/>
                </a:lnTo>
                <a:lnTo>
                  <a:pt x="717" y="248"/>
                </a:lnTo>
                <a:lnTo>
                  <a:pt x="683" y="296"/>
                </a:lnTo>
                <a:lnTo>
                  <a:pt x="683" y="320"/>
                </a:lnTo>
                <a:lnTo>
                  <a:pt x="700" y="328"/>
                </a:lnTo>
                <a:lnTo>
                  <a:pt x="658" y="376"/>
                </a:lnTo>
                <a:lnTo>
                  <a:pt x="639" y="374"/>
                </a:lnTo>
                <a:lnTo>
                  <a:pt x="645" y="422"/>
                </a:lnTo>
                <a:lnTo>
                  <a:pt x="616" y="456"/>
                </a:lnTo>
                <a:lnTo>
                  <a:pt x="599" y="480"/>
                </a:lnTo>
                <a:lnTo>
                  <a:pt x="590" y="504"/>
                </a:lnTo>
                <a:lnTo>
                  <a:pt x="607" y="520"/>
                </a:lnTo>
                <a:lnTo>
                  <a:pt x="573" y="536"/>
                </a:lnTo>
                <a:lnTo>
                  <a:pt x="565" y="560"/>
                </a:lnTo>
                <a:lnTo>
                  <a:pt x="540" y="576"/>
                </a:lnTo>
                <a:lnTo>
                  <a:pt x="523" y="624"/>
                </a:lnTo>
                <a:lnTo>
                  <a:pt x="472" y="744"/>
                </a:lnTo>
                <a:lnTo>
                  <a:pt x="455" y="816"/>
                </a:lnTo>
                <a:lnTo>
                  <a:pt x="439" y="840"/>
                </a:lnTo>
                <a:lnTo>
                  <a:pt x="396" y="848"/>
                </a:lnTo>
                <a:lnTo>
                  <a:pt x="405" y="872"/>
                </a:lnTo>
                <a:lnTo>
                  <a:pt x="413" y="888"/>
                </a:lnTo>
                <a:lnTo>
                  <a:pt x="396" y="896"/>
                </a:lnTo>
                <a:lnTo>
                  <a:pt x="346" y="952"/>
                </a:lnTo>
                <a:lnTo>
                  <a:pt x="321" y="1008"/>
                </a:lnTo>
                <a:lnTo>
                  <a:pt x="304" y="1024"/>
                </a:lnTo>
                <a:lnTo>
                  <a:pt x="295" y="1032"/>
                </a:lnTo>
                <a:lnTo>
                  <a:pt x="262" y="1024"/>
                </a:lnTo>
                <a:lnTo>
                  <a:pt x="236" y="1032"/>
                </a:lnTo>
                <a:lnTo>
                  <a:pt x="228" y="1040"/>
                </a:lnTo>
                <a:lnTo>
                  <a:pt x="220" y="1064"/>
                </a:lnTo>
                <a:lnTo>
                  <a:pt x="186" y="1088"/>
                </a:lnTo>
                <a:lnTo>
                  <a:pt x="152" y="1104"/>
                </a:lnTo>
                <a:lnTo>
                  <a:pt x="127" y="1128"/>
                </a:lnTo>
                <a:lnTo>
                  <a:pt x="93" y="1144"/>
                </a:lnTo>
                <a:lnTo>
                  <a:pt x="68" y="1168"/>
                </a:lnTo>
                <a:lnTo>
                  <a:pt x="51" y="1192"/>
                </a:lnTo>
                <a:lnTo>
                  <a:pt x="26" y="1200"/>
                </a:lnTo>
                <a:lnTo>
                  <a:pt x="17" y="1208"/>
                </a:lnTo>
                <a:lnTo>
                  <a:pt x="17" y="1248"/>
                </a:lnTo>
                <a:lnTo>
                  <a:pt x="9" y="1264"/>
                </a:lnTo>
                <a:lnTo>
                  <a:pt x="17" y="1272"/>
                </a:lnTo>
                <a:lnTo>
                  <a:pt x="17" y="1288"/>
                </a:lnTo>
                <a:lnTo>
                  <a:pt x="9" y="1304"/>
                </a:lnTo>
                <a:lnTo>
                  <a:pt x="17" y="1312"/>
                </a:lnTo>
                <a:lnTo>
                  <a:pt x="17" y="1328"/>
                </a:lnTo>
                <a:lnTo>
                  <a:pt x="0" y="1352"/>
                </a:lnTo>
                <a:lnTo>
                  <a:pt x="17" y="1384"/>
                </a:lnTo>
                <a:lnTo>
                  <a:pt x="43" y="1408"/>
                </a:lnTo>
                <a:lnTo>
                  <a:pt x="9" y="1424"/>
                </a:lnTo>
                <a:lnTo>
                  <a:pt x="34" y="1432"/>
                </a:lnTo>
                <a:lnTo>
                  <a:pt x="9" y="1480"/>
                </a:lnTo>
                <a:lnTo>
                  <a:pt x="51" y="1464"/>
                </a:lnTo>
                <a:lnTo>
                  <a:pt x="51" y="1480"/>
                </a:lnTo>
                <a:lnTo>
                  <a:pt x="43" y="1488"/>
                </a:lnTo>
                <a:lnTo>
                  <a:pt x="17" y="1512"/>
                </a:lnTo>
                <a:lnTo>
                  <a:pt x="17" y="1544"/>
                </a:lnTo>
                <a:lnTo>
                  <a:pt x="43" y="1544"/>
                </a:lnTo>
                <a:lnTo>
                  <a:pt x="59" y="1552"/>
                </a:lnTo>
                <a:lnTo>
                  <a:pt x="59" y="1568"/>
                </a:lnTo>
                <a:lnTo>
                  <a:pt x="34" y="1584"/>
                </a:lnTo>
                <a:lnTo>
                  <a:pt x="17" y="1584"/>
                </a:lnTo>
                <a:lnTo>
                  <a:pt x="9" y="1592"/>
                </a:lnTo>
                <a:lnTo>
                  <a:pt x="26" y="1616"/>
                </a:lnTo>
                <a:lnTo>
                  <a:pt x="51" y="1632"/>
                </a:lnTo>
                <a:lnTo>
                  <a:pt x="76" y="1656"/>
                </a:lnTo>
                <a:lnTo>
                  <a:pt x="118" y="1664"/>
                </a:lnTo>
                <a:lnTo>
                  <a:pt x="102" y="1688"/>
                </a:lnTo>
                <a:lnTo>
                  <a:pt x="177" y="1688"/>
                </a:lnTo>
                <a:lnTo>
                  <a:pt x="236" y="1664"/>
                </a:lnTo>
                <a:lnTo>
                  <a:pt x="278" y="1624"/>
                </a:lnTo>
                <a:lnTo>
                  <a:pt x="312" y="1576"/>
                </a:lnTo>
                <a:lnTo>
                  <a:pt x="329" y="1584"/>
                </a:lnTo>
                <a:lnTo>
                  <a:pt x="346" y="1576"/>
                </a:lnTo>
                <a:lnTo>
                  <a:pt x="363" y="1544"/>
                </a:lnTo>
                <a:lnTo>
                  <a:pt x="363" y="1512"/>
                </a:lnTo>
                <a:lnTo>
                  <a:pt x="388" y="1512"/>
                </a:lnTo>
                <a:lnTo>
                  <a:pt x="396" y="1528"/>
                </a:lnTo>
                <a:lnTo>
                  <a:pt x="405" y="1560"/>
                </a:lnTo>
                <a:lnTo>
                  <a:pt x="422" y="1592"/>
                </a:lnTo>
                <a:lnTo>
                  <a:pt x="439" y="1584"/>
                </a:lnTo>
                <a:lnTo>
                  <a:pt x="455" y="1488"/>
                </a:lnTo>
                <a:lnTo>
                  <a:pt x="489" y="1456"/>
                </a:lnTo>
                <a:lnTo>
                  <a:pt x="489" y="1368"/>
                </a:lnTo>
                <a:lnTo>
                  <a:pt x="514" y="1328"/>
                </a:lnTo>
                <a:lnTo>
                  <a:pt x="514" y="1288"/>
                </a:lnTo>
                <a:lnTo>
                  <a:pt x="472" y="1248"/>
                </a:lnTo>
                <a:lnTo>
                  <a:pt x="472" y="1168"/>
                </a:lnTo>
                <a:lnTo>
                  <a:pt x="455" y="1048"/>
                </a:lnTo>
                <a:lnTo>
                  <a:pt x="489" y="976"/>
                </a:lnTo>
                <a:lnTo>
                  <a:pt x="565" y="968"/>
                </a:lnTo>
                <a:lnTo>
                  <a:pt x="582" y="912"/>
                </a:lnTo>
                <a:lnTo>
                  <a:pt x="540" y="888"/>
                </a:lnTo>
                <a:lnTo>
                  <a:pt x="590" y="808"/>
                </a:lnTo>
                <a:lnTo>
                  <a:pt x="590" y="712"/>
                </a:lnTo>
                <a:lnTo>
                  <a:pt x="632" y="688"/>
                </a:lnTo>
                <a:lnTo>
                  <a:pt x="632" y="624"/>
                </a:lnTo>
                <a:lnTo>
                  <a:pt x="691" y="568"/>
                </a:lnTo>
                <a:lnTo>
                  <a:pt x="683" y="528"/>
                </a:lnTo>
                <a:lnTo>
                  <a:pt x="683" y="480"/>
                </a:lnTo>
                <a:lnTo>
                  <a:pt x="717" y="440"/>
                </a:lnTo>
                <a:lnTo>
                  <a:pt x="759" y="440"/>
                </a:lnTo>
                <a:lnTo>
                  <a:pt x="776" y="384"/>
                </a:lnTo>
                <a:lnTo>
                  <a:pt x="851" y="400"/>
                </a:lnTo>
                <a:lnTo>
                  <a:pt x="851" y="320"/>
                </a:lnTo>
                <a:lnTo>
                  <a:pt x="868" y="312"/>
                </a:lnTo>
                <a:lnTo>
                  <a:pt x="851" y="296"/>
                </a:lnTo>
                <a:lnTo>
                  <a:pt x="894" y="272"/>
                </a:lnTo>
                <a:lnTo>
                  <a:pt x="995" y="320"/>
                </a:lnTo>
                <a:lnTo>
                  <a:pt x="1037" y="304"/>
                </a:lnTo>
                <a:lnTo>
                  <a:pt x="1096" y="320"/>
                </a:lnTo>
                <a:lnTo>
                  <a:pt x="1113" y="248"/>
                </a:lnTo>
                <a:lnTo>
                  <a:pt x="1113" y="176"/>
                </a:lnTo>
                <a:lnTo>
                  <a:pt x="1146" y="136"/>
                </a:lnTo>
                <a:lnTo>
                  <a:pt x="1197" y="136"/>
                </a:lnTo>
                <a:lnTo>
                  <a:pt x="1264" y="168"/>
                </a:lnTo>
                <a:lnTo>
                  <a:pt x="1281" y="208"/>
                </a:lnTo>
                <a:lnTo>
                  <a:pt x="1306" y="176"/>
                </a:lnTo>
                <a:lnTo>
                  <a:pt x="1340" y="144"/>
                </a:lnTo>
                <a:lnTo>
                  <a:pt x="1340" y="120"/>
                </a:lnTo>
                <a:lnTo>
                  <a:pt x="1239" y="104"/>
                </a:lnTo>
                <a:close/>
              </a:path>
            </a:pathLst>
          </a:custGeom>
          <a:solidFill>
            <a:srgbClr val="00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16"/>
          <p:cNvGrpSpPr>
            <a:grpSpLocks/>
          </p:cNvGrpSpPr>
          <p:nvPr/>
        </p:nvGrpSpPr>
        <p:grpSpPr bwMode="auto">
          <a:xfrm>
            <a:off x="8794750" y="6040438"/>
            <a:ext cx="349250" cy="795337"/>
            <a:chOff x="805" y="3158"/>
            <a:chExt cx="220" cy="501"/>
          </a:xfrm>
          <a:solidFill>
            <a:srgbClr val="99CCFF"/>
          </a:solidFill>
        </p:grpSpPr>
        <p:sp>
          <p:nvSpPr>
            <p:cNvPr id="101" name="Freeform 110"/>
            <p:cNvSpPr>
              <a:spLocks noChangeAspect="1"/>
            </p:cNvSpPr>
            <p:nvPr/>
          </p:nvSpPr>
          <p:spPr bwMode="auto">
            <a:xfrm>
              <a:off x="884" y="3158"/>
              <a:ext cx="141" cy="178"/>
            </a:xfrm>
            <a:custGeom>
              <a:avLst/>
              <a:gdLst/>
              <a:ahLst/>
              <a:cxnLst>
                <a:cxn ang="0">
                  <a:pos x="9" y="31"/>
                </a:cxn>
                <a:cxn ang="0">
                  <a:pos x="10" y="29"/>
                </a:cxn>
                <a:cxn ang="0">
                  <a:pos x="12" y="29"/>
                </a:cxn>
                <a:cxn ang="0">
                  <a:pos x="12" y="27"/>
                </a:cxn>
                <a:cxn ang="0">
                  <a:pos x="16" y="25"/>
                </a:cxn>
                <a:cxn ang="0">
                  <a:pos x="16" y="23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4" y="22"/>
                </a:cxn>
                <a:cxn ang="0">
                  <a:pos x="16" y="20"/>
                </a:cxn>
                <a:cxn ang="0">
                  <a:pos x="16" y="20"/>
                </a:cxn>
                <a:cxn ang="0">
                  <a:pos x="16" y="18"/>
                </a:cxn>
                <a:cxn ang="0">
                  <a:pos x="19" y="18"/>
                </a:cxn>
                <a:cxn ang="0">
                  <a:pos x="21" y="18"/>
                </a:cxn>
                <a:cxn ang="0">
                  <a:pos x="21" y="18"/>
                </a:cxn>
                <a:cxn ang="0">
                  <a:pos x="21" y="18"/>
                </a:cxn>
                <a:cxn ang="0">
                  <a:pos x="21" y="18"/>
                </a:cxn>
                <a:cxn ang="0">
                  <a:pos x="19" y="16"/>
                </a:cxn>
                <a:cxn ang="0">
                  <a:pos x="21" y="16"/>
                </a:cxn>
                <a:cxn ang="0">
                  <a:pos x="21" y="14"/>
                </a:cxn>
                <a:cxn ang="0">
                  <a:pos x="21" y="14"/>
                </a:cxn>
                <a:cxn ang="0">
                  <a:pos x="23" y="14"/>
                </a:cxn>
                <a:cxn ang="0">
                  <a:pos x="25" y="13"/>
                </a:cxn>
                <a:cxn ang="0">
                  <a:pos x="25" y="13"/>
                </a:cxn>
                <a:cxn ang="0">
                  <a:pos x="27" y="11"/>
                </a:cxn>
                <a:cxn ang="0">
                  <a:pos x="27" y="11"/>
                </a:cxn>
                <a:cxn ang="0">
                  <a:pos x="25" y="11"/>
                </a:cxn>
                <a:cxn ang="0">
                  <a:pos x="27" y="9"/>
                </a:cxn>
                <a:cxn ang="0">
                  <a:pos x="25" y="7"/>
                </a:cxn>
                <a:cxn ang="0">
                  <a:pos x="25" y="5"/>
                </a:cxn>
                <a:cxn ang="0">
                  <a:pos x="23" y="5"/>
                </a:cxn>
                <a:cxn ang="0">
                  <a:pos x="23" y="4"/>
                </a:cxn>
                <a:cxn ang="0">
                  <a:pos x="21" y="4"/>
                </a:cxn>
                <a:cxn ang="0">
                  <a:pos x="21" y="4"/>
                </a:cxn>
                <a:cxn ang="0">
                  <a:pos x="23" y="4"/>
                </a:cxn>
                <a:cxn ang="0">
                  <a:pos x="23" y="2"/>
                </a:cxn>
                <a:cxn ang="0">
                  <a:pos x="23" y="2"/>
                </a:cxn>
                <a:cxn ang="0">
                  <a:pos x="23" y="2"/>
                </a:cxn>
                <a:cxn ang="0">
                  <a:pos x="23" y="2"/>
                </a:cxn>
                <a:cxn ang="0">
                  <a:pos x="21" y="2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9" y="2"/>
                </a:cxn>
                <a:cxn ang="0">
                  <a:pos x="16" y="2"/>
                </a:cxn>
                <a:cxn ang="0">
                  <a:pos x="16" y="4"/>
                </a:cxn>
                <a:cxn ang="0">
                  <a:pos x="10" y="9"/>
                </a:cxn>
                <a:cxn ang="0">
                  <a:pos x="9" y="16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7" y="18"/>
                </a:cxn>
                <a:cxn ang="0">
                  <a:pos x="0" y="32"/>
                </a:cxn>
                <a:cxn ang="0">
                  <a:pos x="0" y="34"/>
                </a:cxn>
                <a:cxn ang="0">
                  <a:pos x="3" y="32"/>
                </a:cxn>
                <a:cxn ang="0">
                  <a:pos x="3" y="34"/>
                </a:cxn>
                <a:cxn ang="0">
                  <a:pos x="5" y="34"/>
                </a:cxn>
                <a:cxn ang="0">
                  <a:pos x="5" y="32"/>
                </a:cxn>
                <a:cxn ang="0">
                  <a:pos x="7" y="34"/>
                </a:cxn>
                <a:cxn ang="0">
                  <a:pos x="7" y="29"/>
                </a:cxn>
                <a:cxn ang="0">
                  <a:pos x="7" y="29"/>
                </a:cxn>
                <a:cxn ang="0">
                  <a:pos x="9" y="29"/>
                </a:cxn>
                <a:cxn ang="0">
                  <a:pos x="9" y="31"/>
                </a:cxn>
              </a:cxnLst>
              <a:rect l="0" t="0" r="r" b="b"/>
              <a:pathLst>
                <a:path w="27" h="34">
                  <a:moveTo>
                    <a:pt x="9" y="31"/>
                  </a:moveTo>
                  <a:lnTo>
                    <a:pt x="10" y="29"/>
                  </a:lnTo>
                  <a:lnTo>
                    <a:pt x="12" y="29"/>
                  </a:lnTo>
                  <a:lnTo>
                    <a:pt x="12" y="27"/>
                  </a:lnTo>
                  <a:lnTo>
                    <a:pt x="16" y="25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9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5" y="11"/>
                  </a:lnTo>
                  <a:lnTo>
                    <a:pt x="27" y="9"/>
                  </a:lnTo>
                  <a:lnTo>
                    <a:pt x="25" y="7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0" y="9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5" y="34"/>
                  </a:lnTo>
                  <a:lnTo>
                    <a:pt x="5" y="32"/>
                  </a:lnTo>
                  <a:lnTo>
                    <a:pt x="7" y="34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9" y="29"/>
                  </a:lnTo>
                  <a:lnTo>
                    <a:pt x="9" y="31"/>
                  </a:lnTo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/>
                <a:cs typeface="ＭＳ Ｐゴシック"/>
              </a:endParaRPr>
            </a:p>
          </p:txBody>
        </p:sp>
        <p:grpSp>
          <p:nvGrpSpPr>
            <p:cNvPr id="3" name="Group 115"/>
            <p:cNvGrpSpPr>
              <a:grpSpLocks/>
            </p:cNvGrpSpPr>
            <p:nvPr/>
          </p:nvGrpSpPr>
          <p:grpSpPr bwMode="auto">
            <a:xfrm>
              <a:off x="805" y="3313"/>
              <a:ext cx="125" cy="346"/>
              <a:chOff x="612" y="3566"/>
              <a:chExt cx="72" cy="219"/>
            </a:xfrm>
            <a:grpFill/>
          </p:grpSpPr>
          <p:sp>
            <p:nvSpPr>
              <p:cNvPr id="103" name="Freeform 111"/>
              <p:cNvSpPr>
                <a:spLocks noChangeAspect="1"/>
              </p:cNvSpPr>
              <p:nvPr/>
            </p:nvSpPr>
            <p:spPr bwMode="auto">
              <a:xfrm>
                <a:off x="612" y="3566"/>
                <a:ext cx="72" cy="219"/>
              </a:xfrm>
              <a:custGeom>
                <a:avLst/>
                <a:gdLst/>
                <a:ahLst/>
                <a:cxnLst>
                  <a:cxn ang="0">
                    <a:pos x="13" y="73"/>
                  </a:cxn>
                  <a:cxn ang="0">
                    <a:pos x="16" y="46"/>
                  </a:cxn>
                  <a:cxn ang="0">
                    <a:pos x="20" y="41"/>
                  </a:cxn>
                  <a:cxn ang="0">
                    <a:pos x="20" y="39"/>
                  </a:cxn>
                  <a:cxn ang="0">
                    <a:pos x="20" y="36"/>
                  </a:cxn>
                  <a:cxn ang="0">
                    <a:pos x="20" y="34"/>
                  </a:cxn>
                  <a:cxn ang="0">
                    <a:pos x="18" y="34"/>
                  </a:cxn>
                  <a:cxn ang="0">
                    <a:pos x="15" y="36"/>
                  </a:cxn>
                  <a:cxn ang="0">
                    <a:pos x="13" y="37"/>
                  </a:cxn>
                  <a:cxn ang="0">
                    <a:pos x="11" y="37"/>
                  </a:cxn>
                  <a:cxn ang="0">
                    <a:pos x="11" y="36"/>
                  </a:cxn>
                  <a:cxn ang="0">
                    <a:pos x="11" y="34"/>
                  </a:cxn>
                  <a:cxn ang="0">
                    <a:pos x="13" y="34"/>
                  </a:cxn>
                  <a:cxn ang="0">
                    <a:pos x="13" y="30"/>
                  </a:cxn>
                  <a:cxn ang="0">
                    <a:pos x="15" y="28"/>
                  </a:cxn>
                  <a:cxn ang="0">
                    <a:pos x="16" y="28"/>
                  </a:cxn>
                  <a:cxn ang="0">
                    <a:pos x="16" y="28"/>
                  </a:cxn>
                  <a:cxn ang="0">
                    <a:pos x="16" y="28"/>
                  </a:cxn>
                  <a:cxn ang="0">
                    <a:pos x="15" y="27"/>
                  </a:cxn>
                  <a:cxn ang="0">
                    <a:pos x="13" y="28"/>
                  </a:cxn>
                  <a:cxn ang="0">
                    <a:pos x="13" y="27"/>
                  </a:cxn>
                  <a:cxn ang="0">
                    <a:pos x="13" y="25"/>
                  </a:cxn>
                  <a:cxn ang="0">
                    <a:pos x="13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5" y="14"/>
                  </a:cxn>
                  <a:cxn ang="0">
                    <a:pos x="15" y="14"/>
                  </a:cxn>
                  <a:cxn ang="0">
                    <a:pos x="18" y="14"/>
                  </a:cxn>
                  <a:cxn ang="0">
                    <a:pos x="20" y="14"/>
                  </a:cxn>
                  <a:cxn ang="0">
                    <a:pos x="20" y="16"/>
                  </a:cxn>
                  <a:cxn ang="0">
                    <a:pos x="20" y="18"/>
                  </a:cxn>
                  <a:cxn ang="0">
                    <a:pos x="22" y="18"/>
                  </a:cxn>
                  <a:cxn ang="0">
                    <a:pos x="22" y="10"/>
                  </a:cxn>
                  <a:cxn ang="0">
                    <a:pos x="24" y="9"/>
                  </a:cxn>
                  <a:cxn ang="0">
                    <a:pos x="22" y="7"/>
                  </a:cxn>
                  <a:cxn ang="0">
                    <a:pos x="24" y="7"/>
                  </a:cxn>
                  <a:cxn ang="0">
                    <a:pos x="22" y="5"/>
                  </a:cxn>
                  <a:cxn ang="0">
                    <a:pos x="24" y="3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5"/>
                  </a:cxn>
                  <a:cxn ang="0">
                    <a:pos x="20" y="3"/>
                  </a:cxn>
                  <a:cxn ang="0">
                    <a:pos x="20" y="5"/>
                  </a:cxn>
                  <a:cxn ang="0">
                    <a:pos x="18" y="5"/>
                  </a:cxn>
                  <a:cxn ang="0">
                    <a:pos x="18" y="3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6" y="30"/>
                  </a:cxn>
                  <a:cxn ang="0">
                    <a:pos x="4" y="34"/>
                  </a:cxn>
                  <a:cxn ang="0">
                    <a:pos x="4" y="34"/>
                  </a:cxn>
                  <a:cxn ang="0">
                    <a:pos x="2" y="37"/>
                  </a:cxn>
                  <a:cxn ang="0">
                    <a:pos x="2" y="39"/>
                  </a:cxn>
                  <a:cxn ang="0">
                    <a:pos x="0" y="41"/>
                  </a:cxn>
                  <a:cxn ang="0">
                    <a:pos x="11" y="73"/>
                  </a:cxn>
                  <a:cxn ang="0">
                    <a:pos x="13" y="73"/>
                  </a:cxn>
                </a:cxnLst>
                <a:rect l="0" t="0" r="r" b="b"/>
                <a:pathLst>
                  <a:path w="24" h="73">
                    <a:moveTo>
                      <a:pt x="13" y="73"/>
                    </a:moveTo>
                    <a:lnTo>
                      <a:pt x="16" y="46"/>
                    </a:lnTo>
                    <a:lnTo>
                      <a:pt x="20" y="41"/>
                    </a:lnTo>
                    <a:lnTo>
                      <a:pt x="20" y="39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18" y="34"/>
                    </a:lnTo>
                    <a:lnTo>
                      <a:pt x="15" y="36"/>
                    </a:lnTo>
                    <a:lnTo>
                      <a:pt x="13" y="37"/>
                    </a:lnTo>
                    <a:lnTo>
                      <a:pt x="11" y="37"/>
                    </a:lnTo>
                    <a:lnTo>
                      <a:pt x="11" y="36"/>
                    </a:lnTo>
                    <a:lnTo>
                      <a:pt x="11" y="34"/>
                    </a:lnTo>
                    <a:lnTo>
                      <a:pt x="13" y="34"/>
                    </a:lnTo>
                    <a:lnTo>
                      <a:pt x="13" y="30"/>
                    </a:lnTo>
                    <a:lnTo>
                      <a:pt x="15" y="28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5" y="27"/>
                    </a:lnTo>
                    <a:lnTo>
                      <a:pt x="13" y="28"/>
                    </a:lnTo>
                    <a:lnTo>
                      <a:pt x="13" y="27"/>
                    </a:lnTo>
                    <a:lnTo>
                      <a:pt x="13" y="25"/>
                    </a:lnTo>
                    <a:lnTo>
                      <a:pt x="13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8" y="14"/>
                    </a:lnTo>
                    <a:lnTo>
                      <a:pt x="20" y="14"/>
                    </a:lnTo>
                    <a:lnTo>
                      <a:pt x="20" y="16"/>
                    </a:lnTo>
                    <a:lnTo>
                      <a:pt x="20" y="18"/>
                    </a:lnTo>
                    <a:lnTo>
                      <a:pt x="22" y="18"/>
                    </a:lnTo>
                    <a:lnTo>
                      <a:pt x="22" y="10"/>
                    </a:lnTo>
                    <a:lnTo>
                      <a:pt x="24" y="9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2" y="5"/>
                    </a:lnTo>
                    <a:lnTo>
                      <a:pt x="24" y="3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5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18" y="5"/>
                    </a:lnTo>
                    <a:lnTo>
                      <a:pt x="18" y="3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6" y="30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2" y="37"/>
                    </a:lnTo>
                    <a:lnTo>
                      <a:pt x="2" y="39"/>
                    </a:lnTo>
                    <a:lnTo>
                      <a:pt x="0" y="41"/>
                    </a:lnTo>
                    <a:lnTo>
                      <a:pt x="11" y="73"/>
                    </a:lnTo>
                    <a:lnTo>
                      <a:pt x="13" y="73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04" name="Freeform 114"/>
              <p:cNvSpPr>
                <a:spLocks noChangeAspect="1"/>
              </p:cNvSpPr>
              <p:nvPr/>
            </p:nvSpPr>
            <p:spPr bwMode="auto">
              <a:xfrm>
                <a:off x="644" y="3608"/>
                <a:ext cx="33" cy="70"/>
              </a:xfrm>
              <a:custGeom>
                <a:avLst/>
                <a:gdLst/>
                <a:ahLst/>
                <a:cxnLst>
                  <a:cxn ang="0">
                    <a:pos x="9" y="20"/>
                  </a:cxn>
                  <a:cxn ang="0">
                    <a:pos x="9" y="20"/>
                  </a:cxn>
                  <a:cxn ang="0">
                    <a:pos x="11" y="14"/>
                  </a:cxn>
                  <a:cxn ang="0">
                    <a:pos x="9" y="13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2" y="11"/>
                  </a:cxn>
                  <a:cxn ang="0">
                    <a:pos x="2" y="13"/>
                  </a:cxn>
                  <a:cxn ang="0">
                    <a:pos x="2" y="14"/>
                  </a:cxn>
                  <a:cxn ang="0">
                    <a:pos x="4" y="13"/>
                  </a:cxn>
                  <a:cxn ang="0">
                    <a:pos x="5" y="14"/>
                  </a:cxn>
                  <a:cxn ang="0">
                    <a:pos x="5" y="14"/>
                  </a:cxn>
                  <a:cxn ang="0">
                    <a:pos x="5" y="14"/>
                  </a:cxn>
                  <a:cxn ang="0">
                    <a:pos x="4" y="14"/>
                  </a:cxn>
                  <a:cxn ang="0">
                    <a:pos x="2" y="16"/>
                  </a:cxn>
                  <a:cxn ang="0">
                    <a:pos x="2" y="20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0" y="23"/>
                  </a:cxn>
                  <a:cxn ang="0">
                    <a:pos x="2" y="23"/>
                  </a:cxn>
                  <a:cxn ang="0">
                    <a:pos x="4" y="22"/>
                  </a:cxn>
                  <a:cxn ang="0">
                    <a:pos x="7" y="20"/>
                  </a:cxn>
                  <a:cxn ang="0">
                    <a:pos x="9" y="20"/>
                  </a:cxn>
                </a:cxnLst>
                <a:rect l="0" t="0" r="r" b="b"/>
                <a:pathLst>
                  <a:path w="11" h="23">
                    <a:moveTo>
                      <a:pt x="9" y="20"/>
                    </a:moveTo>
                    <a:lnTo>
                      <a:pt x="9" y="20"/>
                    </a:lnTo>
                    <a:lnTo>
                      <a:pt x="11" y="14"/>
                    </a:lnTo>
                    <a:lnTo>
                      <a:pt x="9" y="13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2" y="14"/>
                    </a:lnTo>
                    <a:lnTo>
                      <a:pt x="4" y="13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2" y="16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4" y="22"/>
                    </a:lnTo>
                    <a:lnTo>
                      <a:pt x="7" y="20"/>
                    </a:lnTo>
                    <a:lnTo>
                      <a:pt x="9" y="20"/>
                    </a:lnTo>
                  </a:path>
                </a:pathLst>
              </a:custGeom>
              <a:grpFill/>
              <a:ln w="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/>
                  <a:cs typeface="ＭＳ Ｐゴシック"/>
                </a:endParaRPr>
              </a:p>
            </p:txBody>
          </p:sp>
        </p:grpSp>
      </p:grpSp>
      <p:pic>
        <p:nvPicPr>
          <p:cNvPr id="13410" name="Group 11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4667250"/>
            <a:ext cx="6286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1" name="TextBox 4"/>
          <p:cNvSpPr txBox="1">
            <a:spLocks noChangeArrowheads="1"/>
          </p:cNvSpPr>
          <p:nvPr/>
        </p:nvSpPr>
        <p:spPr bwMode="auto">
          <a:xfrm>
            <a:off x="7596188" y="5373688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412" name="TextBox 114"/>
          <p:cNvSpPr txBox="1">
            <a:spLocks noChangeArrowheads="1"/>
          </p:cNvSpPr>
          <p:nvPr/>
        </p:nvSpPr>
        <p:spPr bwMode="auto">
          <a:xfrm>
            <a:off x="7902575" y="5557838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5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3413" name="TextBox 115"/>
          <p:cNvSpPr txBox="1">
            <a:spLocks noChangeArrowheads="1"/>
          </p:cNvSpPr>
          <p:nvPr/>
        </p:nvSpPr>
        <p:spPr bwMode="auto">
          <a:xfrm>
            <a:off x="7956550" y="3368675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2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3414" name="TextBox 116"/>
          <p:cNvSpPr txBox="1">
            <a:spLocks noChangeArrowheads="1"/>
          </p:cNvSpPr>
          <p:nvPr/>
        </p:nvSpPr>
        <p:spPr bwMode="auto">
          <a:xfrm>
            <a:off x="6799263" y="4376738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8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3415" name="TextBox 117"/>
          <p:cNvSpPr txBox="1">
            <a:spLocks noChangeArrowheads="1"/>
          </p:cNvSpPr>
          <p:nvPr/>
        </p:nvSpPr>
        <p:spPr bwMode="auto">
          <a:xfrm>
            <a:off x="5603875" y="3884613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5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3416" name="TextBox 118"/>
          <p:cNvSpPr txBox="1">
            <a:spLocks noChangeArrowheads="1"/>
          </p:cNvSpPr>
          <p:nvPr/>
        </p:nvSpPr>
        <p:spPr bwMode="auto">
          <a:xfrm>
            <a:off x="7272338" y="4892675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2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3417" name="TextBox 119"/>
          <p:cNvSpPr txBox="1">
            <a:spLocks noChangeArrowheads="1"/>
          </p:cNvSpPr>
          <p:nvPr/>
        </p:nvSpPr>
        <p:spPr bwMode="auto">
          <a:xfrm>
            <a:off x="8562975" y="6176963"/>
            <a:ext cx="268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1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3418" name="TextBox 120"/>
          <p:cNvSpPr txBox="1">
            <a:spLocks noChangeArrowheads="1"/>
          </p:cNvSpPr>
          <p:nvPr/>
        </p:nvSpPr>
        <p:spPr bwMode="auto">
          <a:xfrm>
            <a:off x="6864350" y="4040188"/>
            <a:ext cx="268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2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3419" name="TextBox 121"/>
          <p:cNvSpPr txBox="1">
            <a:spLocks noChangeArrowheads="1"/>
          </p:cNvSpPr>
          <p:nvPr/>
        </p:nvSpPr>
        <p:spPr bwMode="auto">
          <a:xfrm>
            <a:off x="7027863" y="4665663"/>
            <a:ext cx="268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5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3420" name="TextBox 122"/>
          <p:cNvSpPr txBox="1">
            <a:spLocks noChangeArrowheads="1"/>
          </p:cNvSpPr>
          <p:nvPr/>
        </p:nvSpPr>
        <p:spPr bwMode="auto">
          <a:xfrm>
            <a:off x="8191500" y="5024438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hu-HU" sz="1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421" name="TextBox 123"/>
          <p:cNvSpPr txBox="1">
            <a:spLocks noChangeArrowheads="1"/>
          </p:cNvSpPr>
          <p:nvPr/>
        </p:nvSpPr>
        <p:spPr bwMode="auto">
          <a:xfrm>
            <a:off x="6096000" y="29718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hu-HU" sz="1200" b="1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13422" name="TextBox 124"/>
          <p:cNvSpPr txBox="1">
            <a:spLocks noChangeArrowheads="1"/>
          </p:cNvSpPr>
          <p:nvPr/>
        </p:nvSpPr>
        <p:spPr bwMode="auto">
          <a:xfrm>
            <a:off x="7716838" y="2432050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4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3423" name="TextBox 125"/>
          <p:cNvSpPr txBox="1">
            <a:spLocks noChangeArrowheads="1"/>
          </p:cNvSpPr>
          <p:nvPr/>
        </p:nvSpPr>
        <p:spPr bwMode="auto">
          <a:xfrm>
            <a:off x="5151438" y="4422775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7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3424" name="TextBox 126"/>
          <p:cNvSpPr txBox="1">
            <a:spLocks noChangeArrowheads="1"/>
          </p:cNvSpPr>
          <p:nvPr/>
        </p:nvSpPr>
        <p:spPr bwMode="auto">
          <a:xfrm>
            <a:off x="6196013" y="372745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14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3425" name="TextBox 127"/>
          <p:cNvSpPr txBox="1">
            <a:spLocks noChangeArrowheads="1"/>
          </p:cNvSpPr>
          <p:nvPr/>
        </p:nvSpPr>
        <p:spPr bwMode="auto">
          <a:xfrm>
            <a:off x="7523163" y="1863725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2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3426" name="TextBox 128"/>
          <p:cNvSpPr txBox="1">
            <a:spLocks noChangeArrowheads="1"/>
          </p:cNvSpPr>
          <p:nvPr/>
        </p:nvSpPr>
        <p:spPr bwMode="auto">
          <a:xfrm>
            <a:off x="7335838" y="441483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10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3427" name="TextBox 129"/>
          <p:cNvSpPr txBox="1">
            <a:spLocks noChangeArrowheads="1"/>
          </p:cNvSpPr>
          <p:nvPr/>
        </p:nvSpPr>
        <p:spPr bwMode="auto">
          <a:xfrm>
            <a:off x="3902075" y="1397000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1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3428" name="TextBox 130"/>
          <p:cNvSpPr txBox="1">
            <a:spLocks noChangeArrowheads="1"/>
          </p:cNvSpPr>
          <p:nvPr/>
        </p:nvSpPr>
        <p:spPr bwMode="auto">
          <a:xfrm>
            <a:off x="8736013" y="6486525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3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3429" name="TextBox 131"/>
          <p:cNvSpPr txBox="1">
            <a:spLocks noChangeArrowheads="1"/>
          </p:cNvSpPr>
          <p:nvPr/>
        </p:nvSpPr>
        <p:spPr bwMode="auto">
          <a:xfrm>
            <a:off x="6373813" y="499745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14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3430" name="TextBox 132"/>
          <p:cNvSpPr txBox="1">
            <a:spLocks noChangeArrowheads="1"/>
          </p:cNvSpPr>
          <p:nvPr/>
        </p:nvSpPr>
        <p:spPr bwMode="auto">
          <a:xfrm>
            <a:off x="4257675" y="3328988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hu-HU" sz="1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431" name="TextBox 133"/>
          <p:cNvSpPr txBox="1">
            <a:spLocks noChangeArrowheads="1"/>
          </p:cNvSpPr>
          <p:nvPr/>
        </p:nvSpPr>
        <p:spPr bwMode="auto">
          <a:xfrm>
            <a:off x="7743825" y="2720975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1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3432" name="TextBox 134"/>
          <p:cNvSpPr txBox="1">
            <a:spLocks noChangeArrowheads="1"/>
          </p:cNvSpPr>
          <p:nvPr/>
        </p:nvSpPr>
        <p:spPr bwMode="auto">
          <a:xfrm>
            <a:off x="8912225" y="6034088"/>
            <a:ext cx="2682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2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3433" name="TextBox 135"/>
          <p:cNvSpPr txBox="1">
            <a:spLocks noChangeArrowheads="1"/>
          </p:cNvSpPr>
          <p:nvPr/>
        </p:nvSpPr>
        <p:spPr bwMode="auto">
          <a:xfrm>
            <a:off x="7816850" y="5260975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2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3434" name="TextBox 136"/>
          <p:cNvSpPr txBox="1">
            <a:spLocks noChangeArrowheads="1"/>
          </p:cNvSpPr>
          <p:nvPr/>
        </p:nvSpPr>
        <p:spPr bwMode="auto">
          <a:xfrm>
            <a:off x="7680325" y="3009900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4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3435" name="TextBox 137"/>
          <p:cNvSpPr txBox="1">
            <a:spLocks noChangeArrowheads="1"/>
          </p:cNvSpPr>
          <p:nvPr/>
        </p:nvSpPr>
        <p:spPr bwMode="auto">
          <a:xfrm>
            <a:off x="8512175" y="4189413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hu-HU" sz="1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436" name="TextBox 138"/>
          <p:cNvSpPr txBox="1">
            <a:spLocks noChangeArrowheads="1"/>
          </p:cNvSpPr>
          <p:nvPr/>
        </p:nvSpPr>
        <p:spPr bwMode="auto">
          <a:xfrm>
            <a:off x="7451725" y="5084763"/>
            <a:ext cx="268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4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3437" name="TextBox 139"/>
          <p:cNvSpPr txBox="1">
            <a:spLocks noChangeArrowheads="1"/>
          </p:cNvSpPr>
          <p:nvPr/>
        </p:nvSpPr>
        <p:spPr bwMode="auto">
          <a:xfrm>
            <a:off x="5624513" y="365283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14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3438" name="TextBox 140"/>
          <p:cNvSpPr txBox="1">
            <a:spLocks noChangeArrowheads="1"/>
          </p:cNvSpPr>
          <p:nvPr/>
        </p:nvSpPr>
        <p:spPr bwMode="auto">
          <a:xfrm>
            <a:off x="7267575" y="3549650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4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3439" name="TextBox 141"/>
          <p:cNvSpPr txBox="1">
            <a:spLocks noChangeArrowheads="1"/>
          </p:cNvSpPr>
          <p:nvPr/>
        </p:nvSpPr>
        <p:spPr bwMode="auto">
          <a:xfrm>
            <a:off x="3586163" y="5464175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21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3440" name="TextBox 142"/>
          <p:cNvSpPr txBox="1">
            <a:spLocks noChangeArrowheads="1"/>
          </p:cNvSpPr>
          <p:nvPr/>
        </p:nvSpPr>
        <p:spPr bwMode="auto">
          <a:xfrm>
            <a:off x="6073775" y="2109788"/>
            <a:ext cx="2682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6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3441" name="TextBox 143"/>
          <p:cNvSpPr txBox="1">
            <a:spLocks noChangeArrowheads="1"/>
          </p:cNvSpPr>
          <p:nvPr/>
        </p:nvSpPr>
        <p:spPr bwMode="auto">
          <a:xfrm>
            <a:off x="8569325" y="2068513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25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3442" name="TextBox 144"/>
          <p:cNvSpPr txBox="1">
            <a:spLocks noChangeArrowheads="1"/>
          </p:cNvSpPr>
          <p:nvPr/>
        </p:nvSpPr>
        <p:spPr bwMode="auto">
          <a:xfrm>
            <a:off x="8081963" y="4486275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11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3443" name="TextBox 145"/>
          <p:cNvSpPr txBox="1">
            <a:spLocks noChangeArrowheads="1"/>
          </p:cNvSpPr>
          <p:nvPr/>
        </p:nvSpPr>
        <p:spPr bwMode="auto">
          <a:xfrm>
            <a:off x="7627938" y="4908550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3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3444" name="TextBox 146"/>
          <p:cNvSpPr txBox="1">
            <a:spLocks noChangeArrowheads="1"/>
          </p:cNvSpPr>
          <p:nvPr/>
        </p:nvSpPr>
        <p:spPr bwMode="auto">
          <a:xfrm>
            <a:off x="7265988" y="4149725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2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3445" name="TextBox 147"/>
          <p:cNvSpPr txBox="1">
            <a:spLocks noChangeArrowheads="1"/>
          </p:cNvSpPr>
          <p:nvPr/>
        </p:nvSpPr>
        <p:spPr bwMode="auto">
          <a:xfrm>
            <a:off x="6842125" y="4611688"/>
            <a:ext cx="268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2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3446" name="TextBox 148"/>
          <p:cNvSpPr txBox="1">
            <a:spLocks noChangeArrowheads="1"/>
          </p:cNvSpPr>
          <p:nvPr/>
        </p:nvSpPr>
        <p:spPr bwMode="auto">
          <a:xfrm>
            <a:off x="4217988" y="5516563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29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3447" name="TextBox 149"/>
          <p:cNvSpPr txBox="1">
            <a:spLocks noChangeArrowheads="1"/>
          </p:cNvSpPr>
          <p:nvPr/>
        </p:nvSpPr>
        <p:spPr bwMode="auto">
          <a:xfrm>
            <a:off x="8769350" y="5475288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9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3448" name="TextBox 150"/>
          <p:cNvSpPr txBox="1">
            <a:spLocks noChangeArrowheads="1"/>
          </p:cNvSpPr>
          <p:nvPr/>
        </p:nvSpPr>
        <p:spPr bwMode="auto">
          <a:xfrm>
            <a:off x="6621463" y="2457450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4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3449" name="TextBox 151"/>
          <p:cNvSpPr txBox="1">
            <a:spLocks noChangeArrowheads="1"/>
          </p:cNvSpPr>
          <p:nvPr/>
        </p:nvSpPr>
        <p:spPr bwMode="auto">
          <a:xfrm>
            <a:off x="5953125" y="4508500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6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3450" name="TextBox 152"/>
          <p:cNvSpPr txBox="1">
            <a:spLocks noChangeArrowheads="1"/>
          </p:cNvSpPr>
          <p:nvPr/>
        </p:nvSpPr>
        <p:spPr bwMode="auto">
          <a:xfrm>
            <a:off x="8343900" y="3789363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2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3451" name="TextBox 153"/>
          <p:cNvSpPr txBox="1">
            <a:spLocks noChangeArrowheads="1"/>
          </p:cNvSpPr>
          <p:nvPr/>
        </p:nvSpPr>
        <p:spPr bwMode="auto">
          <a:xfrm>
            <a:off x="4918075" y="3495675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27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67724" name="TextBox 3"/>
          <p:cNvSpPr txBox="1">
            <a:spLocks noChangeArrowheads="1"/>
          </p:cNvSpPr>
          <p:nvPr/>
        </p:nvSpPr>
        <p:spPr bwMode="auto">
          <a:xfrm>
            <a:off x="-9525" y="23813"/>
            <a:ext cx="69837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2400" b="1" dirty="0" smtClean="0">
                <a:solidFill>
                  <a:srgbClr val="19194D"/>
                </a:solidFill>
                <a:latin typeface="Calibri" charset="0"/>
              </a:rPr>
              <a:t>Μέλη της </a:t>
            </a:r>
            <a:r>
              <a:rPr lang="en-US" sz="2400" b="1" dirty="0" smtClean="0">
                <a:solidFill>
                  <a:srgbClr val="19194D"/>
                </a:solidFill>
                <a:latin typeface="Calibri" charset="0"/>
              </a:rPr>
              <a:t>EMEUNET </a:t>
            </a:r>
            <a:r>
              <a:rPr lang="el-GR" sz="2400" b="1" dirty="0" smtClean="0">
                <a:solidFill>
                  <a:srgbClr val="19194D"/>
                </a:solidFill>
                <a:latin typeface="Calibri" charset="0"/>
              </a:rPr>
              <a:t>ανάλογα με χώρα προέλευσης </a:t>
            </a:r>
            <a:endParaRPr lang="de-DE" sz="2400" b="1" dirty="0" smtClean="0">
              <a:solidFill>
                <a:srgbClr val="19194D"/>
              </a:solidFill>
              <a:latin typeface="Calibri" charset="0"/>
            </a:endParaRPr>
          </a:p>
          <a:p>
            <a:r>
              <a:rPr lang="el-GR" sz="2400" b="1" dirty="0" smtClean="0">
                <a:solidFill>
                  <a:srgbClr val="19194D"/>
                </a:solidFill>
                <a:latin typeface="Calibri" charset="0"/>
              </a:rPr>
              <a:t>Σεπτέμβριος </a:t>
            </a:r>
            <a:r>
              <a:rPr lang="de-DE" sz="2400" b="1" dirty="0" smtClean="0">
                <a:solidFill>
                  <a:srgbClr val="19194D"/>
                </a:solidFill>
                <a:latin typeface="Calibri" charset="0"/>
              </a:rPr>
              <a:t>2012</a:t>
            </a:r>
            <a:endParaRPr lang="hu-HU" sz="2400" b="1" dirty="0">
              <a:solidFill>
                <a:srgbClr val="19194D"/>
              </a:solidFill>
              <a:latin typeface="Calibri" charset="0"/>
            </a:endParaRPr>
          </a:p>
        </p:txBody>
      </p:sp>
      <p:sp>
        <p:nvSpPr>
          <p:cNvPr id="13453" name="Oval 148"/>
          <p:cNvSpPr>
            <a:spLocks noChangeArrowheads="1"/>
          </p:cNvSpPr>
          <p:nvPr/>
        </p:nvSpPr>
        <p:spPr bwMode="auto">
          <a:xfrm>
            <a:off x="6588125" y="6597650"/>
            <a:ext cx="144463" cy="71438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13454" name="TextBox 135"/>
          <p:cNvSpPr txBox="1">
            <a:spLocks noChangeArrowheads="1"/>
          </p:cNvSpPr>
          <p:nvPr/>
        </p:nvSpPr>
        <p:spPr bwMode="auto">
          <a:xfrm>
            <a:off x="6526213" y="6505575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2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3455" name="Freeform 2"/>
          <p:cNvSpPr>
            <a:spLocks/>
          </p:cNvSpPr>
          <p:nvPr/>
        </p:nvSpPr>
        <p:spPr bwMode="auto">
          <a:xfrm>
            <a:off x="7472363" y="5087938"/>
            <a:ext cx="227012" cy="271462"/>
          </a:xfrm>
          <a:custGeom>
            <a:avLst/>
            <a:gdLst>
              <a:gd name="T0" fmla="*/ 139337 w 227198"/>
              <a:gd name="T1" fmla="*/ 8258 h 272066"/>
              <a:gd name="T2" fmla="*/ 223481 w 227198"/>
              <a:gd name="T3" fmla="*/ 178901 h 272066"/>
              <a:gd name="T4" fmla="*/ 174936 w 227198"/>
              <a:gd name="T5" fmla="*/ 156782 h 272066"/>
              <a:gd name="T6" fmla="*/ 145808 w 227198"/>
              <a:gd name="T7" fmla="*/ 261063 h 272066"/>
              <a:gd name="T8" fmla="*/ 19596 w 227198"/>
              <a:gd name="T9" fmla="*/ 204184 h 272066"/>
              <a:gd name="T10" fmla="*/ 19596 w 227198"/>
              <a:gd name="T11" fmla="*/ 144142 h 272066"/>
              <a:gd name="T12" fmla="*/ 178 w 227198"/>
              <a:gd name="T13" fmla="*/ 128341 h 272066"/>
              <a:gd name="T14" fmla="*/ 32535 w 227198"/>
              <a:gd name="T15" fmla="*/ 118862 h 272066"/>
              <a:gd name="T16" fmla="*/ 42245 w 227198"/>
              <a:gd name="T17" fmla="*/ 65138 h 272066"/>
              <a:gd name="T18" fmla="*/ 74610 w 227198"/>
              <a:gd name="T19" fmla="*/ 65138 h 272066"/>
              <a:gd name="T20" fmla="*/ 71373 w 227198"/>
              <a:gd name="T21" fmla="*/ 30379 h 272066"/>
              <a:gd name="T22" fmla="*/ 139337 w 227198"/>
              <a:gd name="T23" fmla="*/ 8258 h 27206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27198" h="272066">
                <a:moveTo>
                  <a:pt x="141290" y="8577"/>
                </a:moveTo>
                <a:cubicBezTo>
                  <a:pt x="166996" y="34284"/>
                  <a:pt x="220598" y="160084"/>
                  <a:pt x="226614" y="185791"/>
                </a:cubicBezTo>
                <a:cubicBezTo>
                  <a:pt x="232630" y="211498"/>
                  <a:pt x="190516" y="148598"/>
                  <a:pt x="177389" y="162819"/>
                </a:cubicBezTo>
                <a:cubicBezTo>
                  <a:pt x="164262" y="177040"/>
                  <a:pt x="174106" y="262912"/>
                  <a:pt x="147853" y="271116"/>
                </a:cubicBezTo>
                <a:cubicBezTo>
                  <a:pt x="121600" y="279320"/>
                  <a:pt x="41199" y="232282"/>
                  <a:pt x="19868" y="212045"/>
                </a:cubicBezTo>
                <a:cubicBezTo>
                  <a:pt x="-1463" y="191808"/>
                  <a:pt x="23150" y="162819"/>
                  <a:pt x="19868" y="149692"/>
                </a:cubicBezTo>
                <a:cubicBezTo>
                  <a:pt x="16586" y="136565"/>
                  <a:pt x="-2010" y="137658"/>
                  <a:pt x="178" y="133283"/>
                </a:cubicBezTo>
                <a:cubicBezTo>
                  <a:pt x="2366" y="128908"/>
                  <a:pt x="25884" y="134377"/>
                  <a:pt x="32994" y="123438"/>
                </a:cubicBezTo>
                <a:cubicBezTo>
                  <a:pt x="40104" y="112499"/>
                  <a:pt x="35730" y="76946"/>
                  <a:pt x="42840" y="67648"/>
                </a:cubicBezTo>
                <a:cubicBezTo>
                  <a:pt x="49950" y="58350"/>
                  <a:pt x="70734" y="73664"/>
                  <a:pt x="75656" y="67648"/>
                </a:cubicBezTo>
                <a:cubicBezTo>
                  <a:pt x="80578" y="61632"/>
                  <a:pt x="62530" y="40847"/>
                  <a:pt x="72375" y="31549"/>
                </a:cubicBezTo>
                <a:cubicBezTo>
                  <a:pt x="82220" y="22251"/>
                  <a:pt x="115584" y="-17130"/>
                  <a:pt x="141290" y="8577"/>
                </a:cubicBezTo>
                <a:close/>
              </a:path>
            </a:pathLst>
          </a:custGeom>
          <a:solidFill>
            <a:srgbClr val="99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56" name="TextBox 4"/>
          <p:cNvSpPr txBox="1">
            <a:spLocks noChangeArrowheads="1"/>
          </p:cNvSpPr>
          <p:nvPr/>
        </p:nvSpPr>
        <p:spPr bwMode="auto">
          <a:xfrm>
            <a:off x="7451725" y="5084763"/>
            <a:ext cx="268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13457" name="Object 146"/>
          <p:cNvGraphicFramePr>
            <a:graphicFrameLocks noChangeAspect="1"/>
          </p:cNvGraphicFramePr>
          <p:nvPr/>
        </p:nvGraphicFramePr>
        <p:xfrm>
          <a:off x="107950" y="1989138"/>
          <a:ext cx="3887788" cy="229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Worksheet" r:id="rId5" imgW="3883489" imgH="2292295" progId="Excel.Sheet.8">
                  <p:embed/>
                </p:oleObj>
              </mc:Choice>
              <mc:Fallback>
                <p:oleObj name="Worksheet" r:id="rId5" imgW="3883489" imgH="2292295" progId="Excel.Sheet.8">
                  <p:embed/>
                  <p:pic>
                    <p:nvPicPr>
                      <p:cNvPr id="0" name="Object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989138"/>
                        <a:ext cx="3887788" cy="229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/>
        </p:nvSpPr>
        <p:spPr bwMode="auto">
          <a:xfrm>
            <a:off x="3767138" y="4922838"/>
            <a:ext cx="1654175" cy="1306512"/>
          </a:xfrm>
          <a:custGeom>
            <a:avLst/>
            <a:gdLst>
              <a:gd name="T0" fmla="*/ 2147483647 w 1205"/>
              <a:gd name="T1" fmla="*/ 2147483647 h 952"/>
              <a:gd name="T2" fmla="*/ 2147483647 w 1205"/>
              <a:gd name="T3" fmla="*/ 2147483647 h 952"/>
              <a:gd name="T4" fmla="*/ 2147483647 w 1205"/>
              <a:gd name="T5" fmla="*/ 2147483647 h 952"/>
              <a:gd name="T6" fmla="*/ 2147483647 w 1205"/>
              <a:gd name="T7" fmla="*/ 2147483647 h 952"/>
              <a:gd name="T8" fmla="*/ 2147483647 w 1205"/>
              <a:gd name="T9" fmla="*/ 2147483647 h 952"/>
              <a:gd name="T10" fmla="*/ 2147483647 w 1205"/>
              <a:gd name="T11" fmla="*/ 2147483647 h 952"/>
              <a:gd name="T12" fmla="*/ 2147483647 w 1205"/>
              <a:gd name="T13" fmla="*/ 2147483647 h 952"/>
              <a:gd name="T14" fmla="*/ 2147483647 w 1205"/>
              <a:gd name="T15" fmla="*/ 2147483647 h 952"/>
              <a:gd name="T16" fmla="*/ 2147483647 w 1205"/>
              <a:gd name="T17" fmla="*/ 2147483647 h 952"/>
              <a:gd name="T18" fmla="*/ 2147483647 w 1205"/>
              <a:gd name="T19" fmla="*/ 2147483647 h 952"/>
              <a:gd name="T20" fmla="*/ 2147483647 w 1205"/>
              <a:gd name="T21" fmla="*/ 2147483647 h 952"/>
              <a:gd name="T22" fmla="*/ 2147483647 w 1205"/>
              <a:gd name="T23" fmla="*/ 2147483647 h 952"/>
              <a:gd name="T24" fmla="*/ 2147483647 w 1205"/>
              <a:gd name="T25" fmla="*/ 0 h 952"/>
              <a:gd name="T26" fmla="*/ 2147483647 w 1205"/>
              <a:gd name="T27" fmla="*/ 2147483647 h 952"/>
              <a:gd name="T28" fmla="*/ 2147483647 w 1205"/>
              <a:gd name="T29" fmla="*/ 2147483647 h 952"/>
              <a:gd name="T30" fmla="*/ 2147483647 w 1205"/>
              <a:gd name="T31" fmla="*/ 2147483647 h 952"/>
              <a:gd name="T32" fmla="*/ 2147483647 w 1205"/>
              <a:gd name="T33" fmla="*/ 2147483647 h 952"/>
              <a:gd name="T34" fmla="*/ 2147483647 w 1205"/>
              <a:gd name="T35" fmla="*/ 2147483647 h 952"/>
              <a:gd name="T36" fmla="*/ 2147483647 w 1205"/>
              <a:gd name="T37" fmla="*/ 2147483647 h 952"/>
              <a:gd name="T38" fmla="*/ 2147483647 w 1205"/>
              <a:gd name="T39" fmla="*/ 2147483647 h 952"/>
              <a:gd name="T40" fmla="*/ 2147483647 w 1205"/>
              <a:gd name="T41" fmla="*/ 2147483647 h 952"/>
              <a:gd name="T42" fmla="*/ 2147483647 w 1205"/>
              <a:gd name="T43" fmla="*/ 2147483647 h 952"/>
              <a:gd name="T44" fmla="*/ 2147483647 w 1205"/>
              <a:gd name="T45" fmla="*/ 2147483647 h 952"/>
              <a:gd name="T46" fmla="*/ 2147483647 w 1205"/>
              <a:gd name="T47" fmla="*/ 2147483647 h 952"/>
              <a:gd name="T48" fmla="*/ 2147483647 w 1205"/>
              <a:gd name="T49" fmla="*/ 2147483647 h 952"/>
              <a:gd name="T50" fmla="*/ 2147483647 w 1205"/>
              <a:gd name="T51" fmla="*/ 2147483647 h 952"/>
              <a:gd name="T52" fmla="*/ 2147483647 w 1205"/>
              <a:gd name="T53" fmla="*/ 2147483647 h 952"/>
              <a:gd name="T54" fmla="*/ 2147483647 w 1205"/>
              <a:gd name="T55" fmla="*/ 2147483647 h 952"/>
              <a:gd name="T56" fmla="*/ 2147483647 w 1205"/>
              <a:gd name="T57" fmla="*/ 2147483647 h 952"/>
              <a:gd name="T58" fmla="*/ 2147483647 w 1205"/>
              <a:gd name="T59" fmla="*/ 2147483647 h 952"/>
              <a:gd name="T60" fmla="*/ 2147483647 w 1205"/>
              <a:gd name="T61" fmla="*/ 2147483647 h 952"/>
              <a:gd name="T62" fmla="*/ 2147483647 w 1205"/>
              <a:gd name="T63" fmla="*/ 2147483647 h 952"/>
              <a:gd name="T64" fmla="*/ 2147483647 w 1205"/>
              <a:gd name="T65" fmla="*/ 2147483647 h 952"/>
              <a:gd name="T66" fmla="*/ 2147483647 w 1205"/>
              <a:gd name="T67" fmla="*/ 2147483647 h 952"/>
              <a:gd name="T68" fmla="*/ 2147483647 w 1205"/>
              <a:gd name="T69" fmla="*/ 2147483647 h 952"/>
              <a:gd name="T70" fmla="*/ 2147483647 w 1205"/>
              <a:gd name="T71" fmla="*/ 2147483647 h 952"/>
              <a:gd name="T72" fmla="*/ 2147483647 w 1205"/>
              <a:gd name="T73" fmla="*/ 2147483647 h 952"/>
              <a:gd name="T74" fmla="*/ 2147483647 w 1205"/>
              <a:gd name="T75" fmla="*/ 2147483647 h 952"/>
              <a:gd name="T76" fmla="*/ 0 w 1205"/>
              <a:gd name="T77" fmla="*/ 2147483647 h 952"/>
              <a:gd name="T78" fmla="*/ 2147483647 w 1205"/>
              <a:gd name="T79" fmla="*/ 2147483647 h 952"/>
              <a:gd name="T80" fmla="*/ 2147483647 w 1205"/>
              <a:gd name="T81" fmla="*/ 2147483647 h 952"/>
              <a:gd name="T82" fmla="*/ 2147483647 w 1205"/>
              <a:gd name="T83" fmla="*/ 2147483647 h 952"/>
              <a:gd name="T84" fmla="*/ 2147483647 w 1205"/>
              <a:gd name="T85" fmla="*/ 2147483647 h 952"/>
              <a:gd name="T86" fmla="*/ 2147483647 w 1205"/>
              <a:gd name="T87" fmla="*/ 2147483647 h 952"/>
              <a:gd name="T88" fmla="*/ 2147483647 w 1205"/>
              <a:gd name="T89" fmla="*/ 2147483647 h 952"/>
              <a:gd name="T90" fmla="*/ 2147483647 w 1205"/>
              <a:gd name="T91" fmla="*/ 2147483647 h 952"/>
              <a:gd name="T92" fmla="*/ 2147483647 w 1205"/>
              <a:gd name="T93" fmla="*/ 2147483647 h 952"/>
              <a:gd name="T94" fmla="*/ 2147483647 w 1205"/>
              <a:gd name="T95" fmla="*/ 2147483647 h 952"/>
              <a:gd name="T96" fmla="*/ 2147483647 w 1205"/>
              <a:gd name="T97" fmla="*/ 2147483647 h 952"/>
              <a:gd name="T98" fmla="*/ 2147483647 w 1205"/>
              <a:gd name="T99" fmla="*/ 2147483647 h 952"/>
              <a:gd name="T100" fmla="*/ 2147483647 w 1205"/>
              <a:gd name="T101" fmla="*/ 2147483647 h 952"/>
              <a:gd name="T102" fmla="*/ 2147483647 w 1205"/>
              <a:gd name="T103" fmla="*/ 2147483647 h 952"/>
              <a:gd name="T104" fmla="*/ 2147483647 w 1205"/>
              <a:gd name="T105" fmla="*/ 2147483647 h 952"/>
              <a:gd name="T106" fmla="*/ 2147483647 w 1205"/>
              <a:gd name="T107" fmla="*/ 2147483647 h 952"/>
              <a:gd name="T108" fmla="*/ 2147483647 w 1205"/>
              <a:gd name="T109" fmla="*/ 2147483647 h 952"/>
              <a:gd name="T110" fmla="*/ 2147483647 w 1205"/>
              <a:gd name="T111" fmla="*/ 2147483647 h 952"/>
              <a:gd name="T112" fmla="*/ 2147483647 w 1205"/>
              <a:gd name="T113" fmla="*/ 2147483647 h 952"/>
              <a:gd name="T114" fmla="*/ 2147483647 w 1205"/>
              <a:gd name="T115" fmla="*/ 2147483647 h 95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05"/>
              <a:gd name="T175" fmla="*/ 0 h 952"/>
              <a:gd name="T176" fmla="*/ 1205 w 1205"/>
              <a:gd name="T177" fmla="*/ 952 h 95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05" h="952">
                <a:moveTo>
                  <a:pt x="1180" y="352"/>
                </a:moveTo>
                <a:lnTo>
                  <a:pt x="1154" y="336"/>
                </a:lnTo>
                <a:lnTo>
                  <a:pt x="1095" y="320"/>
                </a:lnTo>
                <a:lnTo>
                  <a:pt x="1036" y="296"/>
                </a:lnTo>
                <a:lnTo>
                  <a:pt x="969" y="288"/>
                </a:lnTo>
                <a:lnTo>
                  <a:pt x="910" y="280"/>
                </a:lnTo>
                <a:lnTo>
                  <a:pt x="893" y="256"/>
                </a:lnTo>
                <a:lnTo>
                  <a:pt x="859" y="232"/>
                </a:lnTo>
                <a:lnTo>
                  <a:pt x="817" y="224"/>
                </a:lnTo>
                <a:lnTo>
                  <a:pt x="784" y="192"/>
                </a:lnTo>
                <a:lnTo>
                  <a:pt x="733" y="152"/>
                </a:lnTo>
                <a:lnTo>
                  <a:pt x="716" y="144"/>
                </a:lnTo>
                <a:lnTo>
                  <a:pt x="699" y="144"/>
                </a:lnTo>
                <a:lnTo>
                  <a:pt x="666" y="136"/>
                </a:lnTo>
                <a:lnTo>
                  <a:pt x="632" y="120"/>
                </a:lnTo>
                <a:lnTo>
                  <a:pt x="598" y="128"/>
                </a:lnTo>
                <a:lnTo>
                  <a:pt x="556" y="104"/>
                </a:lnTo>
                <a:lnTo>
                  <a:pt x="522" y="104"/>
                </a:lnTo>
                <a:lnTo>
                  <a:pt x="480" y="96"/>
                </a:lnTo>
                <a:lnTo>
                  <a:pt x="387" y="64"/>
                </a:lnTo>
                <a:lnTo>
                  <a:pt x="362" y="48"/>
                </a:lnTo>
                <a:lnTo>
                  <a:pt x="320" y="48"/>
                </a:lnTo>
                <a:lnTo>
                  <a:pt x="227" y="32"/>
                </a:lnTo>
                <a:lnTo>
                  <a:pt x="202" y="16"/>
                </a:lnTo>
                <a:lnTo>
                  <a:pt x="185" y="0"/>
                </a:lnTo>
                <a:lnTo>
                  <a:pt x="168" y="0"/>
                </a:lnTo>
                <a:lnTo>
                  <a:pt x="143" y="0"/>
                </a:lnTo>
                <a:lnTo>
                  <a:pt x="135" y="8"/>
                </a:lnTo>
                <a:lnTo>
                  <a:pt x="126" y="24"/>
                </a:lnTo>
                <a:lnTo>
                  <a:pt x="109" y="24"/>
                </a:lnTo>
                <a:lnTo>
                  <a:pt x="59" y="32"/>
                </a:lnTo>
                <a:lnTo>
                  <a:pt x="17" y="48"/>
                </a:lnTo>
                <a:lnTo>
                  <a:pt x="25" y="80"/>
                </a:lnTo>
                <a:lnTo>
                  <a:pt x="25" y="88"/>
                </a:lnTo>
                <a:lnTo>
                  <a:pt x="25" y="104"/>
                </a:lnTo>
                <a:lnTo>
                  <a:pt x="34" y="128"/>
                </a:lnTo>
                <a:lnTo>
                  <a:pt x="17" y="184"/>
                </a:lnTo>
                <a:lnTo>
                  <a:pt x="67" y="176"/>
                </a:lnTo>
                <a:lnTo>
                  <a:pt x="84" y="184"/>
                </a:lnTo>
                <a:lnTo>
                  <a:pt x="84" y="200"/>
                </a:lnTo>
                <a:lnTo>
                  <a:pt x="76" y="208"/>
                </a:lnTo>
                <a:lnTo>
                  <a:pt x="93" y="216"/>
                </a:lnTo>
                <a:lnTo>
                  <a:pt x="126" y="216"/>
                </a:lnTo>
                <a:lnTo>
                  <a:pt x="143" y="232"/>
                </a:lnTo>
                <a:lnTo>
                  <a:pt x="168" y="232"/>
                </a:lnTo>
                <a:lnTo>
                  <a:pt x="194" y="224"/>
                </a:lnTo>
                <a:lnTo>
                  <a:pt x="227" y="240"/>
                </a:lnTo>
                <a:lnTo>
                  <a:pt x="236" y="256"/>
                </a:lnTo>
                <a:lnTo>
                  <a:pt x="236" y="264"/>
                </a:lnTo>
                <a:lnTo>
                  <a:pt x="253" y="272"/>
                </a:lnTo>
                <a:lnTo>
                  <a:pt x="261" y="288"/>
                </a:lnTo>
                <a:lnTo>
                  <a:pt x="261" y="296"/>
                </a:lnTo>
                <a:lnTo>
                  <a:pt x="227" y="312"/>
                </a:lnTo>
                <a:lnTo>
                  <a:pt x="202" y="328"/>
                </a:lnTo>
                <a:lnTo>
                  <a:pt x="168" y="344"/>
                </a:lnTo>
                <a:lnTo>
                  <a:pt x="177" y="368"/>
                </a:lnTo>
                <a:lnTo>
                  <a:pt x="160" y="400"/>
                </a:lnTo>
                <a:lnTo>
                  <a:pt x="160" y="424"/>
                </a:lnTo>
                <a:lnTo>
                  <a:pt x="152" y="432"/>
                </a:lnTo>
                <a:lnTo>
                  <a:pt x="143" y="432"/>
                </a:lnTo>
                <a:lnTo>
                  <a:pt x="143" y="464"/>
                </a:lnTo>
                <a:lnTo>
                  <a:pt x="126" y="480"/>
                </a:lnTo>
                <a:lnTo>
                  <a:pt x="101" y="488"/>
                </a:lnTo>
                <a:lnTo>
                  <a:pt x="76" y="488"/>
                </a:lnTo>
                <a:lnTo>
                  <a:pt x="93" y="552"/>
                </a:lnTo>
                <a:lnTo>
                  <a:pt x="109" y="568"/>
                </a:lnTo>
                <a:lnTo>
                  <a:pt x="109" y="576"/>
                </a:lnTo>
                <a:lnTo>
                  <a:pt x="101" y="584"/>
                </a:lnTo>
                <a:lnTo>
                  <a:pt x="76" y="592"/>
                </a:lnTo>
                <a:lnTo>
                  <a:pt x="67" y="608"/>
                </a:lnTo>
                <a:lnTo>
                  <a:pt x="59" y="632"/>
                </a:lnTo>
                <a:lnTo>
                  <a:pt x="67" y="656"/>
                </a:lnTo>
                <a:lnTo>
                  <a:pt x="76" y="672"/>
                </a:lnTo>
                <a:lnTo>
                  <a:pt x="84" y="672"/>
                </a:lnTo>
                <a:lnTo>
                  <a:pt x="59" y="696"/>
                </a:lnTo>
                <a:lnTo>
                  <a:pt x="17" y="720"/>
                </a:lnTo>
                <a:lnTo>
                  <a:pt x="8" y="752"/>
                </a:lnTo>
                <a:lnTo>
                  <a:pt x="0" y="784"/>
                </a:lnTo>
                <a:lnTo>
                  <a:pt x="17" y="784"/>
                </a:lnTo>
                <a:lnTo>
                  <a:pt x="59" y="792"/>
                </a:lnTo>
                <a:lnTo>
                  <a:pt x="93" y="816"/>
                </a:lnTo>
                <a:lnTo>
                  <a:pt x="109" y="840"/>
                </a:lnTo>
                <a:lnTo>
                  <a:pt x="109" y="880"/>
                </a:lnTo>
                <a:lnTo>
                  <a:pt x="118" y="920"/>
                </a:lnTo>
                <a:lnTo>
                  <a:pt x="152" y="952"/>
                </a:lnTo>
                <a:lnTo>
                  <a:pt x="219" y="928"/>
                </a:lnTo>
                <a:lnTo>
                  <a:pt x="253" y="920"/>
                </a:lnTo>
                <a:lnTo>
                  <a:pt x="295" y="912"/>
                </a:lnTo>
                <a:lnTo>
                  <a:pt x="337" y="896"/>
                </a:lnTo>
                <a:lnTo>
                  <a:pt x="379" y="904"/>
                </a:lnTo>
                <a:lnTo>
                  <a:pt x="463" y="920"/>
                </a:lnTo>
                <a:lnTo>
                  <a:pt x="539" y="928"/>
                </a:lnTo>
                <a:lnTo>
                  <a:pt x="573" y="928"/>
                </a:lnTo>
                <a:lnTo>
                  <a:pt x="598" y="904"/>
                </a:lnTo>
                <a:lnTo>
                  <a:pt x="615" y="872"/>
                </a:lnTo>
                <a:lnTo>
                  <a:pt x="649" y="856"/>
                </a:lnTo>
                <a:lnTo>
                  <a:pt x="733" y="848"/>
                </a:lnTo>
                <a:lnTo>
                  <a:pt x="725" y="824"/>
                </a:lnTo>
                <a:lnTo>
                  <a:pt x="733" y="800"/>
                </a:lnTo>
                <a:lnTo>
                  <a:pt x="784" y="752"/>
                </a:lnTo>
                <a:lnTo>
                  <a:pt x="842" y="720"/>
                </a:lnTo>
                <a:lnTo>
                  <a:pt x="809" y="664"/>
                </a:lnTo>
                <a:lnTo>
                  <a:pt x="809" y="624"/>
                </a:lnTo>
                <a:lnTo>
                  <a:pt x="842" y="592"/>
                </a:lnTo>
                <a:lnTo>
                  <a:pt x="885" y="536"/>
                </a:lnTo>
                <a:lnTo>
                  <a:pt x="927" y="504"/>
                </a:lnTo>
                <a:lnTo>
                  <a:pt x="935" y="504"/>
                </a:lnTo>
                <a:lnTo>
                  <a:pt x="944" y="472"/>
                </a:lnTo>
                <a:lnTo>
                  <a:pt x="977" y="448"/>
                </a:lnTo>
                <a:lnTo>
                  <a:pt x="1019" y="440"/>
                </a:lnTo>
                <a:lnTo>
                  <a:pt x="1095" y="432"/>
                </a:lnTo>
                <a:lnTo>
                  <a:pt x="1196" y="376"/>
                </a:lnTo>
                <a:lnTo>
                  <a:pt x="1205" y="376"/>
                </a:lnTo>
                <a:lnTo>
                  <a:pt x="1205" y="368"/>
                </a:lnTo>
                <a:lnTo>
                  <a:pt x="1205" y="344"/>
                </a:lnTo>
                <a:lnTo>
                  <a:pt x="1180" y="35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5" name="Freeform 6"/>
          <p:cNvSpPr>
            <a:spLocks noChangeAspect="1"/>
          </p:cNvSpPr>
          <p:nvPr/>
        </p:nvSpPr>
        <p:spPr bwMode="auto">
          <a:xfrm>
            <a:off x="3548063" y="5164138"/>
            <a:ext cx="577850" cy="846137"/>
          </a:xfrm>
          <a:custGeom>
            <a:avLst/>
            <a:gdLst>
              <a:gd name="T0" fmla="*/ 2147483647 w 421"/>
              <a:gd name="T1" fmla="*/ 2147483647 h 616"/>
              <a:gd name="T2" fmla="*/ 2147483647 w 421"/>
              <a:gd name="T3" fmla="*/ 2147483647 h 616"/>
              <a:gd name="T4" fmla="*/ 2147483647 w 421"/>
              <a:gd name="T5" fmla="*/ 2147483647 h 616"/>
              <a:gd name="T6" fmla="*/ 2147483647 w 421"/>
              <a:gd name="T7" fmla="*/ 2147483647 h 616"/>
              <a:gd name="T8" fmla="*/ 2147483647 w 421"/>
              <a:gd name="T9" fmla="*/ 2147483647 h 616"/>
              <a:gd name="T10" fmla="*/ 2147483647 w 421"/>
              <a:gd name="T11" fmla="*/ 2147483647 h 616"/>
              <a:gd name="T12" fmla="*/ 2147483647 w 421"/>
              <a:gd name="T13" fmla="*/ 2147483647 h 616"/>
              <a:gd name="T14" fmla="*/ 2147483647 w 421"/>
              <a:gd name="T15" fmla="*/ 2147483647 h 616"/>
              <a:gd name="T16" fmla="*/ 2147483647 w 421"/>
              <a:gd name="T17" fmla="*/ 2147483647 h 616"/>
              <a:gd name="T18" fmla="*/ 2147483647 w 421"/>
              <a:gd name="T19" fmla="*/ 2147483647 h 616"/>
              <a:gd name="T20" fmla="*/ 2147483647 w 421"/>
              <a:gd name="T21" fmla="*/ 2147483647 h 616"/>
              <a:gd name="T22" fmla="*/ 2147483647 w 421"/>
              <a:gd name="T23" fmla="*/ 2147483647 h 616"/>
              <a:gd name="T24" fmla="*/ 2147483647 w 421"/>
              <a:gd name="T25" fmla="*/ 2147483647 h 616"/>
              <a:gd name="T26" fmla="*/ 2147483647 w 421"/>
              <a:gd name="T27" fmla="*/ 2147483647 h 616"/>
              <a:gd name="T28" fmla="*/ 2147483647 w 421"/>
              <a:gd name="T29" fmla="*/ 2147483647 h 616"/>
              <a:gd name="T30" fmla="*/ 2147483647 w 421"/>
              <a:gd name="T31" fmla="*/ 2147483647 h 616"/>
              <a:gd name="T32" fmla="*/ 2147483647 w 421"/>
              <a:gd name="T33" fmla="*/ 2147483647 h 616"/>
              <a:gd name="T34" fmla="*/ 2147483647 w 421"/>
              <a:gd name="T35" fmla="*/ 2147483647 h 616"/>
              <a:gd name="T36" fmla="*/ 2147483647 w 421"/>
              <a:gd name="T37" fmla="*/ 2147483647 h 616"/>
              <a:gd name="T38" fmla="*/ 2147483647 w 421"/>
              <a:gd name="T39" fmla="*/ 2147483647 h 616"/>
              <a:gd name="T40" fmla="*/ 2147483647 w 421"/>
              <a:gd name="T41" fmla="*/ 2147483647 h 616"/>
              <a:gd name="T42" fmla="*/ 2147483647 w 421"/>
              <a:gd name="T43" fmla="*/ 2147483647 h 616"/>
              <a:gd name="T44" fmla="*/ 2147483647 w 421"/>
              <a:gd name="T45" fmla="*/ 2147483647 h 616"/>
              <a:gd name="T46" fmla="*/ 2147483647 w 421"/>
              <a:gd name="T47" fmla="*/ 2147483647 h 616"/>
              <a:gd name="T48" fmla="*/ 2147483647 w 421"/>
              <a:gd name="T49" fmla="*/ 2147483647 h 616"/>
              <a:gd name="T50" fmla="*/ 2147483647 w 421"/>
              <a:gd name="T51" fmla="*/ 2147483647 h 616"/>
              <a:gd name="T52" fmla="*/ 2147483647 w 421"/>
              <a:gd name="T53" fmla="*/ 2147483647 h 616"/>
              <a:gd name="T54" fmla="*/ 2147483647 w 421"/>
              <a:gd name="T55" fmla="*/ 2147483647 h 616"/>
              <a:gd name="T56" fmla="*/ 2147483647 w 421"/>
              <a:gd name="T57" fmla="*/ 2147483647 h 616"/>
              <a:gd name="T58" fmla="*/ 2147483647 w 421"/>
              <a:gd name="T59" fmla="*/ 2147483647 h 616"/>
              <a:gd name="T60" fmla="*/ 2147483647 w 421"/>
              <a:gd name="T61" fmla="*/ 2147483647 h 616"/>
              <a:gd name="T62" fmla="*/ 2147483647 w 421"/>
              <a:gd name="T63" fmla="*/ 2147483647 h 616"/>
              <a:gd name="T64" fmla="*/ 2147483647 w 421"/>
              <a:gd name="T65" fmla="*/ 2147483647 h 61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21"/>
              <a:gd name="T100" fmla="*/ 0 h 616"/>
              <a:gd name="T101" fmla="*/ 421 w 421"/>
              <a:gd name="T102" fmla="*/ 616 h 61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21" h="616">
                <a:moveTo>
                  <a:pt x="413" y="96"/>
                </a:moveTo>
                <a:lnTo>
                  <a:pt x="396" y="88"/>
                </a:lnTo>
                <a:lnTo>
                  <a:pt x="396" y="80"/>
                </a:lnTo>
                <a:lnTo>
                  <a:pt x="387" y="64"/>
                </a:lnTo>
                <a:lnTo>
                  <a:pt x="354" y="48"/>
                </a:lnTo>
                <a:lnTo>
                  <a:pt x="328" y="56"/>
                </a:lnTo>
                <a:lnTo>
                  <a:pt x="303" y="56"/>
                </a:lnTo>
                <a:lnTo>
                  <a:pt x="286" y="40"/>
                </a:lnTo>
                <a:lnTo>
                  <a:pt x="253" y="40"/>
                </a:lnTo>
                <a:lnTo>
                  <a:pt x="236" y="32"/>
                </a:lnTo>
                <a:lnTo>
                  <a:pt x="244" y="24"/>
                </a:lnTo>
                <a:lnTo>
                  <a:pt x="244" y="8"/>
                </a:lnTo>
                <a:lnTo>
                  <a:pt x="227" y="0"/>
                </a:lnTo>
                <a:lnTo>
                  <a:pt x="177" y="8"/>
                </a:lnTo>
                <a:lnTo>
                  <a:pt x="177" y="40"/>
                </a:lnTo>
                <a:lnTo>
                  <a:pt x="160" y="112"/>
                </a:lnTo>
                <a:lnTo>
                  <a:pt x="143" y="144"/>
                </a:lnTo>
                <a:lnTo>
                  <a:pt x="126" y="208"/>
                </a:lnTo>
                <a:lnTo>
                  <a:pt x="92" y="256"/>
                </a:lnTo>
                <a:lnTo>
                  <a:pt x="42" y="304"/>
                </a:lnTo>
                <a:lnTo>
                  <a:pt x="17" y="352"/>
                </a:lnTo>
                <a:lnTo>
                  <a:pt x="8" y="368"/>
                </a:lnTo>
                <a:lnTo>
                  <a:pt x="17" y="376"/>
                </a:lnTo>
                <a:lnTo>
                  <a:pt x="34" y="384"/>
                </a:lnTo>
                <a:lnTo>
                  <a:pt x="25" y="400"/>
                </a:lnTo>
                <a:lnTo>
                  <a:pt x="25" y="408"/>
                </a:lnTo>
                <a:lnTo>
                  <a:pt x="34" y="416"/>
                </a:lnTo>
                <a:lnTo>
                  <a:pt x="67" y="416"/>
                </a:lnTo>
                <a:lnTo>
                  <a:pt x="42" y="480"/>
                </a:lnTo>
                <a:lnTo>
                  <a:pt x="42" y="512"/>
                </a:lnTo>
                <a:lnTo>
                  <a:pt x="25" y="544"/>
                </a:lnTo>
                <a:lnTo>
                  <a:pt x="8" y="576"/>
                </a:lnTo>
                <a:lnTo>
                  <a:pt x="0" y="592"/>
                </a:lnTo>
                <a:lnTo>
                  <a:pt x="8" y="592"/>
                </a:lnTo>
                <a:lnTo>
                  <a:pt x="50" y="592"/>
                </a:lnTo>
                <a:lnTo>
                  <a:pt x="84" y="600"/>
                </a:lnTo>
                <a:lnTo>
                  <a:pt x="126" y="616"/>
                </a:lnTo>
                <a:lnTo>
                  <a:pt x="160" y="608"/>
                </a:lnTo>
                <a:lnTo>
                  <a:pt x="168" y="576"/>
                </a:lnTo>
                <a:lnTo>
                  <a:pt x="177" y="544"/>
                </a:lnTo>
                <a:lnTo>
                  <a:pt x="219" y="520"/>
                </a:lnTo>
                <a:lnTo>
                  <a:pt x="244" y="496"/>
                </a:lnTo>
                <a:lnTo>
                  <a:pt x="236" y="496"/>
                </a:lnTo>
                <a:lnTo>
                  <a:pt x="227" y="480"/>
                </a:lnTo>
                <a:lnTo>
                  <a:pt x="219" y="456"/>
                </a:lnTo>
                <a:lnTo>
                  <a:pt x="227" y="432"/>
                </a:lnTo>
                <a:lnTo>
                  <a:pt x="236" y="416"/>
                </a:lnTo>
                <a:lnTo>
                  <a:pt x="261" y="408"/>
                </a:lnTo>
                <a:lnTo>
                  <a:pt x="269" y="400"/>
                </a:lnTo>
                <a:lnTo>
                  <a:pt x="269" y="392"/>
                </a:lnTo>
                <a:lnTo>
                  <a:pt x="253" y="376"/>
                </a:lnTo>
                <a:lnTo>
                  <a:pt x="236" y="312"/>
                </a:lnTo>
                <a:lnTo>
                  <a:pt x="261" y="312"/>
                </a:lnTo>
                <a:lnTo>
                  <a:pt x="286" y="304"/>
                </a:lnTo>
                <a:lnTo>
                  <a:pt x="303" y="288"/>
                </a:lnTo>
                <a:lnTo>
                  <a:pt x="303" y="256"/>
                </a:lnTo>
                <a:lnTo>
                  <a:pt x="312" y="256"/>
                </a:lnTo>
                <a:lnTo>
                  <a:pt x="320" y="248"/>
                </a:lnTo>
                <a:lnTo>
                  <a:pt x="320" y="224"/>
                </a:lnTo>
                <a:lnTo>
                  <a:pt x="337" y="192"/>
                </a:lnTo>
                <a:lnTo>
                  <a:pt x="328" y="168"/>
                </a:lnTo>
                <a:lnTo>
                  <a:pt x="362" y="152"/>
                </a:lnTo>
                <a:lnTo>
                  <a:pt x="387" y="136"/>
                </a:lnTo>
                <a:lnTo>
                  <a:pt x="421" y="120"/>
                </a:lnTo>
                <a:lnTo>
                  <a:pt x="421" y="112"/>
                </a:lnTo>
                <a:lnTo>
                  <a:pt x="413" y="9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14340" name="Freeform 7"/>
          <p:cNvSpPr>
            <a:spLocks noChangeAspect="1"/>
          </p:cNvSpPr>
          <p:nvPr/>
        </p:nvSpPr>
        <p:spPr bwMode="auto">
          <a:xfrm>
            <a:off x="3767138" y="4922838"/>
            <a:ext cx="1654175" cy="1306512"/>
          </a:xfrm>
          <a:custGeom>
            <a:avLst/>
            <a:gdLst>
              <a:gd name="T0" fmla="*/ 2147483647 w 1205"/>
              <a:gd name="T1" fmla="*/ 2147483647 h 952"/>
              <a:gd name="T2" fmla="*/ 2147483647 w 1205"/>
              <a:gd name="T3" fmla="*/ 2147483647 h 952"/>
              <a:gd name="T4" fmla="*/ 2147483647 w 1205"/>
              <a:gd name="T5" fmla="*/ 2147483647 h 952"/>
              <a:gd name="T6" fmla="*/ 2147483647 w 1205"/>
              <a:gd name="T7" fmla="*/ 2147483647 h 952"/>
              <a:gd name="T8" fmla="*/ 2147483647 w 1205"/>
              <a:gd name="T9" fmla="*/ 2147483647 h 952"/>
              <a:gd name="T10" fmla="*/ 2147483647 w 1205"/>
              <a:gd name="T11" fmla="*/ 2147483647 h 952"/>
              <a:gd name="T12" fmla="*/ 2147483647 w 1205"/>
              <a:gd name="T13" fmla="*/ 2147483647 h 952"/>
              <a:gd name="T14" fmla="*/ 2147483647 w 1205"/>
              <a:gd name="T15" fmla="*/ 2147483647 h 952"/>
              <a:gd name="T16" fmla="*/ 2147483647 w 1205"/>
              <a:gd name="T17" fmla="*/ 2147483647 h 952"/>
              <a:gd name="T18" fmla="*/ 2147483647 w 1205"/>
              <a:gd name="T19" fmla="*/ 2147483647 h 952"/>
              <a:gd name="T20" fmla="*/ 2147483647 w 1205"/>
              <a:gd name="T21" fmla="*/ 2147483647 h 952"/>
              <a:gd name="T22" fmla="*/ 2147483647 w 1205"/>
              <a:gd name="T23" fmla="*/ 2147483647 h 952"/>
              <a:gd name="T24" fmla="*/ 2147483647 w 1205"/>
              <a:gd name="T25" fmla="*/ 0 h 952"/>
              <a:gd name="T26" fmla="*/ 2147483647 w 1205"/>
              <a:gd name="T27" fmla="*/ 2147483647 h 952"/>
              <a:gd name="T28" fmla="*/ 2147483647 w 1205"/>
              <a:gd name="T29" fmla="*/ 2147483647 h 952"/>
              <a:gd name="T30" fmla="*/ 2147483647 w 1205"/>
              <a:gd name="T31" fmla="*/ 2147483647 h 952"/>
              <a:gd name="T32" fmla="*/ 2147483647 w 1205"/>
              <a:gd name="T33" fmla="*/ 2147483647 h 952"/>
              <a:gd name="T34" fmla="*/ 2147483647 w 1205"/>
              <a:gd name="T35" fmla="*/ 2147483647 h 952"/>
              <a:gd name="T36" fmla="*/ 2147483647 w 1205"/>
              <a:gd name="T37" fmla="*/ 2147483647 h 952"/>
              <a:gd name="T38" fmla="*/ 2147483647 w 1205"/>
              <a:gd name="T39" fmla="*/ 2147483647 h 952"/>
              <a:gd name="T40" fmla="*/ 2147483647 w 1205"/>
              <a:gd name="T41" fmla="*/ 2147483647 h 952"/>
              <a:gd name="T42" fmla="*/ 2147483647 w 1205"/>
              <a:gd name="T43" fmla="*/ 2147483647 h 952"/>
              <a:gd name="T44" fmla="*/ 2147483647 w 1205"/>
              <a:gd name="T45" fmla="*/ 2147483647 h 952"/>
              <a:gd name="T46" fmla="*/ 2147483647 w 1205"/>
              <a:gd name="T47" fmla="*/ 2147483647 h 952"/>
              <a:gd name="T48" fmla="*/ 2147483647 w 1205"/>
              <a:gd name="T49" fmla="*/ 2147483647 h 952"/>
              <a:gd name="T50" fmla="*/ 2147483647 w 1205"/>
              <a:gd name="T51" fmla="*/ 2147483647 h 952"/>
              <a:gd name="T52" fmla="*/ 2147483647 w 1205"/>
              <a:gd name="T53" fmla="*/ 2147483647 h 952"/>
              <a:gd name="T54" fmla="*/ 2147483647 w 1205"/>
              <a:gd name="T55" fmla="*/ 2147483647 h 952"/>
              <a:gd name="T56" fmla="*/ 2147483647 w 1205"/>
              <a:gd name="T57" fmla="*/ 2147483647 h 952"/>
              <a:gd name="T58" fmla="*/ 2147483647 w 1205"/>
              <a:gd name="T59" fmla="*/ 2147483647 h 952"/>
              <a:gd name="T60" fmla="*/ 2147483647 w 1205"/>
              <a:gd name="T61" fmla="*/ 2147483647 h 952"/>
              <a:gd name="T62" fmla="*/ 2147483647 w 1205"/>
              <a:gd name="T63" fmla="*/ 2147483647 h 952"/>
              <a:gd name="T64" fmla="*/ 2147483647 w 1205"/>
              <a:gd name="T65" fmla="*/ 2147483647 h 952"/>
              <a:gd name="T66" fmla="*/ 2147483647 w 1205"/>
              <a:gd name="T67" fmla="*/ 2147483647 h 952"/>
              <a:gd name="T68" fmla="*/ 2147483647 w 1205"/>
              <a:gd name="T69" fmla="*/ 2147483647 h 952"/>
              <a:gd name="T70" fmla="*/ 2147483647 w 1205"/>
              <a:gd name="T71" fmla="*/ 2147483647 h 952"/>
              <a:gd name="T72" fmla="*/ 2147483647 w 1205"/>
              <a:gd name="T73" fmla="*/ 2147483647 h 952"/>
              <a:gd name="T74" fmla="*/ 2147483647 w 1205"/>
              <a:gd name="T75" fmla="*/ 2147483647 h 952"/>
              <a:gd name="T76" fmla="*/ 0 w 1205"/>
              <a:gd name="T77" fmla="*/ 2147483647 h 952"/>
              <a:gd name="T78" fmla="*/ 2147483647 w 1205"/>
              <a:gd name="T79" fmla="*/ 2147483647 h 952"/>
              <a:gd name="T80" fmla="*/ 2147483647 w 1205"/>
              <a:gd name="T81" fmla="*/ 2147483647 h 952"/>
              <a:gd name="T82" fmla="*/ 2147483647 w 1205"/>
              <a:gd name="T83" fmla="*/ 2147483647 h 952"/>
              <a:gd name="T84" fmla="*/ 2147483647 w 1205"/>
              <a:gd name="T85" fmla="*/ 2147483647 h 952"/>
              <a:gd name="T86" fmla="*/ 2147483647 w 1205"/>
              <a:gd name="T87" fmla="*/ 2147483647 h 952"/>
              <a:gd name="T88" fmla="*/ 2147483647 w 1205"/>
              <a:gd name="T89" fmla="*/ 2147483647 h 952"/>
              <a:gd name="T90" fmla="*/ 2147483647 w 1205"/>
              <a:gd name="T91" fmla="*/ 2147483647 h 952"/>
              <a:gd name="T92" fmla="*/ 2147483647 w 1205"/>
              <a:gd name="T93" fmla="*/ 2147483647 h 952"/>
              <a:gd name="T94" fmla="*/ 2147483647 w 1205"/>
              <a:gd name="T95" fmla="*/ 2147483647 h 952"/>
              <a:gd name="T96" fmla="*/ 2147483647 w 1205"/>
              <a:gd name="T97" fmla="*/ 2147483647 h 952"/>
              <a:gd name="T98" fmla="*/ 2147483647 w 1205"/>
              <a:gd name="T99" fmla="*/ 2147483647 h 952"/>
              <a:gd name="T100" fmla="*/ 2147483647 w 1205"/>
              <a:gd name="T101" fmla="*/ 2147483647 h 952"/>
              <a:gd name="T102" fmla="*/ 2147483647 w 1205"/>
              <a:gd name="T103" fmla="*/ 2147483647 h 952"/>
              <a:gd name="T104" fmla="*/ 2147483647 w 1205"/>
              <a:gd name="T105" fmla="*/ 2147483647 h 952"/>
              <a:gd name="T106" fmla="*/ 2147483647 w 1205"/>
              <a:gd name="T107" fmla="*/ 2147483647 h 952"/>
              <a:gd name="T108" fmla="*/ 2147483647 w 1205"/>
              <a:gd name="T109" fmla="*/ 2147483647 h 952"/>
              <a:gd name="T110" fmla="*/ 2147483647 w 1205"/>
              <a:gd name="T111" fmla="*/ 2147483647 h 952"/>
              <a:gd name="T112" fmla="*/ 2147483647 w 1205"/>
              <a:gd name="T113" fmla="*/ 2147483647 h 952"/>
              <a:gd name="T114" fmla="*/ 2147483647 w 1205"/>
              <a:gd name="T115" fmla="*/ 2147483647 h 952"/>
              <a:gd name="T116" fmla="*/ 2147483647 w 1205"/>
              <a:gd name="T117" fmla="*/ 2147483647 h 95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205"/>
              <a:gd name="T178" fmla="*/ 0 h 952"/>
              <a:gd name="T179" fmla="*/ 1205 w 1205"/>
              <a:gd name="T180" fmla="*/ 952 h 95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205" h="952">
                <a:moveTo>
                  <a:pt x="1180" y="352"/>
                </a:moveTo>
                <a:lnTo>
                  <a:pt x="1154" y="336"/>
                </a:lnTo>
                <a:lnTo>
                  <a:pt x="1095" y="320"/>
                </a:lnTo>
                <a:lnTo>
                  <a:pt x="1036" y="296"/>
                </a:lnTo>
                <a:lnTo>
                  <a:pt x="969" y="288"/>
                </a:lnTo>
                <a:lnTo>
                  <a:pt x="910" y="280"/>
                </a:lnTo>
                <a:lnTo>
                  <a:pt x="893" y="256"/>
                </a:lnTo>
                <a:lnTo>
                  <a:pt x="859" y="232"/>
                </a:lnTo>
                <a:lnTo>
                  <a:pt x="817" y="224"/>
                </a:lnTo>
                <a:lnTo>
                  <a:pt x="784" y="192"/>
                </a:lnTo>
                <a:lnTo>
                  <a:pt x="733" y="152"/>
                </a:lnTo>
                <a:lnTo>
                  <a:pt x="716" y="144"/>
                </a:lnTo>
                <a:lnTo>
                  <a:pt x="699" y="144"/>
                </a:lnTo>
                <a:lnTo>
                  <a:pt x="666" y="136"/>
                </a:lnTo>
                <a:lnTo>
                  <a:pt x="632" y="120"/>
                </a:lnTo>
                <a:lnTo>
                  <a:pt x="598" y="128"/>
                </a:lnTo>
                <a:lnTo>
                  <a:pt x="556" y="104"/>
                </a:lnTo>
                <a:lnTo>
                  <a:pt x="522" y="104"/>
                </a:lnTo>
                <a:lnTo>
                  <a:pt x="480" y="96"/>
                </a:lnTo>
                <a:lnTo>
                  <a:pt x="387" y="64"/>
                </a:lnTo>
                <a:lnTo>
                  <a:pt x="362" y="48"/>
                </a:lnTo>
                <a:lnTo>
                  <a:pt x="320" y="48"/>
                </a:lnTo>
                <a:lnTo>
                  <a:pt x="227" y="32"/>
                </a:lnTo>
                <a:lnTo>
                  <a:pt x="202" y="16"/>
                </a:lnTo>
                <a:lnTo>
                  <a:pt x="185" y="0"/>
                </a:lnTo>
                <a:lnTo>
                  <a:pt x="168" y="0"/>
                </a:lnTo>
                <a:lnTo>
                  <a:pt x="143" y="0"/>
                </a:lnTo>
                <a:lnTo>
                  <a:pt x="135" y="8"/>
                </a:lnTo>
                <a:lnTo>
                  <a:pt x="126" y="24"/>
                </a:lnTo>
                <a:lnTo>
                  <a:pt x="109" y="24"/>
                </a:lnTo>
                <a:lnTo>
                  <a:pt x="59" y="32"/>
                </a:lnTo>
                <a:lnTo>
                  <a:pt x="17" y="48"/>
                </a:lnTo>
                <a:lnTo>
                  <a:pt x="25" y="80"/>
                </a:lnTo>
                <a:lnTo>
                  <a:pt x="25" y="88"/>
                </a:lnTo>
                <a:lnTo>
                  <a:pt x="25" y="104"/>
                </a:lnTo>
                <a:lnTo>
                  <a:pt x="34" y="128"/>
                </a:lnTo>
                <a:lnTo>
                  <a:pt x="17" y="184"/>
                </a:lnTo>
                <a:lnTo>
                  <a:pt x="67" y="176"/>
                </a:lnTo>
                <a:lnTo>
                  <a:pt x="84" y="184"/>
                </a:lnTo>
                <a:lnTo>
                  <a:pt x="84" y="200"/>
                </a:lnTo>
                <a:lnTo>
                  <a:pt x="76" y="208"/>
                </a:lnTo>
                <a:lnTo>
                  <a:pt x="93" y="216"/>
                </a:lnTo>
                <a:lnTo>
                  <a:pt x="126" y="216"/>
                </a:lnTo>
                <a:lnTo>
                  <a:pt x="143" y="232"/>
                </a:lnTo>
                <a:lnTo>
                  <a:pt x="168" y="232"/>
                </a:lnTo>
                <a:lnTo>
                  <a:pt x="194" y="224"/>
                </a:lnTo>
                <a:lnTo>
                  <a:pt x="227" y="240"/>
                </a:lnTo>
                <a:lnTo>
                  <a:pt x="236" y="256"/>
                </a:lnTo>
                <a:lnTo>
                  <a:pt x="236" y="264"/>
                </a:lnTo>
                <a:lnTo>
                  <a:pt x="253" y="272"/>
                </a:lnTo>
                <a:lnTo>
                  <a:pt x="261" y="288"/>
                </a:lnTo>
                <a:lnTo>
                  <a:pt x="261" y="296"/>
                </a:lnTo>
                <a:lnTo>
                  <a:pt x="227" y="312"/>
                </a:lnTo>
                <a:lnTo>
                  <a:pt x="202" y="328"/>
                </a:lnTo>
                <a:lnTo>
                  <a:pt x="168" y="344"/>
                </a:lnTo>
                <a:lnTo>
                  <a:pt x="177" y="368"/>
                </a:lnTo>
                <a:lnTo>
                  <a:pt x="160" y="400"/>
                </a:lnTo>
                <a:lnTo>
                  <a:pt x="160" y="424"/>
                </a:lnTo>
                <a:lnTo>
                  <a:pt x="152" y="432"/>
                </a:lnTo>
                <a:lnTo>
                  <a:pt x="143" y="432"/>
                </a:lnTo>
                <a:lnTo>
                  <a:pt x="143" y="464"/>
                </a:lnTo>
                <a:lnTo>
                  <a:pt x="126" y="480"/>
                </a:lnTo>
                <a:lnTo>
                  <a:pt x="101" y="488"/>
                </a:lnTo>
                <a:lnTo>
                  <a:pt x="76" y="488"/>
                </a:lnTo>
                <a:lnTo>
                  <a:pt x="93" y="552"/>
                </a:lnTo>
                <a:lnTo>
                  <a:pt x="109" y="568"/>
                </a:lnTo>
                <a:lnTo>
                  <a:pt x="109" y="576"/>
                </a:lnTo>
                <a:lnTo>
                  <a:pt x="101" y="584"/>
                </a:lnTo>
                <a:lnTo>
                  <a:pt x="76" y="592"/>
                </a:lnTo>
                <a:lnTo>
                  <a:pt x="67" y="608"/>
                </a:lnTo>
                <a:lnTo>
                  <a:pt x="59" y="632"/>
                </a:lnTo>
                <a:lnTo>
                  <a:pt x="67" y="656"/>
                </a:lnTo>
                <a:lnTo>
                  <a:pt x="76" y="672"/>
                </a:lnTo>
                <a:lnTo>
                  <a:pt x="84" y="672"/>
                </a:lnTo>
                <a:lnTo>
                  <a:pt x="59" y="696"/>
                </a:lnTo>
                <a:lnTo>
                  <a:pt x="17" y="720"/>
                </a:lnTo>
                <a:lnTo>
                  <a:pt x="8" y="752"/>
                </a:lnTo>
                <a:lnTo>
                  <a:pt x="0" y="784"/>
                </a:lnTo>
                <a:lnTo>
                  <a:pt x="17" y="784"/>
                </a:lnTo>
                <a:lnTo>
                  <a:pt x="59" y="792"/>
                </a:lnTo>
                <a:lnTo>
                  <a:pt x="93" y="816"/>
                </a:lnTo>
                <a:lnTo>
                  <a:pt x="109" y="840"/>
                </a:lnTo>
                <a:lnTo>
                  <a:pt x="109" y="880"/>
                </a:lnTo>
                <a:lnTo>
                  <a:pt x="118" y="920"/>
                </a:lnTo>
                <a:lnTo>
                  <a:pt x="152" y="952"/>
                </a:lnTo>
                <a:lnTo>
                  <a:pt x="219" y="928"/>
                </a:lnTo>
                <a:lnTo>
                  <a:pt x="253" y="920"/>
                </a:lnTo>
                <a:lnTo>
                  <a:pt x="295" y="912"/>
                </a:lnTo>
                <a:lnTo>
                  <a:pt x="337" y="896"/>
                </a:lnTo>
                <a:lnTo>
                  <a:pt x="379" y="904"/>
                </a:lnTo>
                <a:lnTo>
                  <a:pt x="463" y="920"/>
                </a:lnTo>
                <a:lnTo>
                  <a:pt x="539" y="928"/>
                </a:lnTo>
                <a:lnTo>
                  <a:pt x="573" y="928"/>
                </a:lnTo>
                <a:lnTo>
                  <a:pt x="598" y="904"/>
                </a:lnTo>
                <a:lnTo>
                  <a:pt x="615" y="872"/>
                </a:lnTo>
                <a:lnTo>
                  <a:pt x="649" y="856"/>
                </a:lnTo>
                <a:lnTo>
                  <a:pt x="733" y="848"/>
                </a:lnTo>
                <a:lnTo>
                  <a:pt x="725" y="824"/>
                </a:lnTo>
                <a:lnTo>
                  <a:pt x="733" y="800"/>
                </a:lnTo>
                <a:lnTo>
                  <a:pt x="784" y="752"/>
                </a:lnTo>
                <a:lnTo>
                  <a:pt x="842" y="720"/>
                </a:lnTo>
                <a:lnTo>
                  <a:pt x="809" y="664"/>
                </a:lnTo>
                <a:lnTo>
                  <a:pt x="809" y="624"/>
                </a:lnTo>
                <a:lnTo>
                  <a:pt x="842" y="592"/>
                </a:lnTo>
                <a:lnTo>
                  <a:pt x="885" y="536"/>
                </a:lnTo>
                <a:lnTo>
                  <a:pt x="927" y="504"/>
                </a:lnTo>
                <a:lnTo>
                  <a:pt x="935" y="504"/>
                </a:lnTo>
                <a:lnTo>
                  <a:pt x="944" y="472"/>
                </a:lnTo>
                <a:lnTo>
                  <a:pt x="977" y="448"/>
                </a:lnTo>
                <a:lnTo>
                  <a:pt x="1019" y="440"/>
                </a:lnTo>
                <a:lnTo>
                  <a:pt x="1095" y="432"/>
                </a:lnTo>
                <a:lnTo>
                  <a:pt x="1196" y="376"/>
                </a:lnTo>
                <a:lnTo>
                  <a:pt x="1205" y="376"/>
                </a:lnTo>
                <a:lnTo>
                  <a:pt x="1205" y="368"/>
                </a:lnTo>
                <a:lnTo>
                  <a:pt x="1205" y="344"/>
                </a:lnTo>
                <a:lnTo>
                  <a:pt x="1180" y="352"/>
                </a:lnTo>
                <a:close/>
              </a:path>
            </a:pathLst>
          </a:custGeom>
          <a:solidFill>
            <a:srgbClr val="000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1" name="Freeform 8"/>
          <p:cNvSpPr>
            <a:spLocks noChangeAspect="1"/>
          </p:cNvSpPr>
          <p:nvPr/>
        </p:nvSpPr>
        <p:spPr bwMode="auto">
          <a:xfrm>
            <a:off x="3548063" y="5164138"/>
            <a:ext cx="577850" cy="846137"/>
          </a:xfrm>
          <a:custGeom>
            <a:avLst/>
            <a:gdLst>
              <a:gd name="T0" fmla="*/ 2147483647 w 421"/>
              <a:gd name="T1" fmla="*/ 2147483647 h 616"/>
              <a:gd name="T2" fmla="*/ 2147483647 w 421"/>
              <a:gd name="T3" fmla="*/ 2147483647 h 616"/>
              <a:gd name="T4" fmla="*/ 2147483647 w 421"/>
              <a:gd name="T5" fmla="*/ 2147483647 h 616"/>
              <a:gd name="T6" fmla="*/ 2147483647 w 421"/>
              <a:gd name="T7" fmla="*/ 2147483647 h 616"/>
              <a:gd name="T8" fmla="*/ 2147483647 w 421"/>
              <a:gd name="T9" fmla="*/ 2147483647 h 616"/>
              <a:gd name="T10" fmla="*/ 2147483647 w 421"/>
              <a:gd name="T11" fmla="*/ 2147483647 h 616"/>
              <a:gd name="T12" fmla="*/ 2147483647 w 421"/>
              <a:gd name="T13" fmla="*/ 2147483647 h 616"/>
              <a:gd name="T14" fmla="*/ 2147483647 w 421"/>
              <a:gd name="T15" fmla="*/ 2147483647 h 616"/>
              <a:gd name="T16" fmla="*/ 2147483647 w 421"/>
              <a:gd name="T17" fmla="*/ 2147483647 h 616"/>
              <a:gd name="T18" fmla="*/ 2147483647 w 421"/>
              <a:gd name="T19" fmla="*/ 2147483647 h 616"/>
              <a:gd name="T20" fmla="*/ 2147483647 w 421"/>
              <a:gd name="T21" fmla="*/ 2147483647 h 616"/>
              <a:gd name="T22" fmla="*/ 2147483647 w 421"/>
              <a:gd name="T23" fmla="*/ 2147483647 h 616"/>
              <a:gd name="T24" fmla="*/ 2147483647 w 421"/>
              <a:gd name="T25" fmla="*/ 2147483647 h 616"/>
              <a:gd name="T26" fmla="*/ 2147483647 w 421"/>
              <a:gd name="T27" fmla="*/ 2147483647 h 616"/>
              <a:gd name="T28" fmla="*/ 2147483647 w 421"/>
              <a:gd name="T29" fmla="*/ 2147483647 h 616"/>
              <a:gd name="T30" fmla="*/ 2147483647 w 421"/>
              <a:gd name="T31" fmla="*/ 2147483647 h 616"/>
              <a:gd name="T32" fmla="*/ 2147483647 w 421"/>
              <a:gd name="T33" fmla="*/ 2147483647 h 616"/>
              <a:gd name="T34" fmla="*/ 2147483647 w 421"/>
              <a:gd name="T35" fmla="*/ 2147483647 h 616"/>
              <a:gd name="T36" fmla="*/ 2147483647 w 421"/>
              <a:gd name="T37" fmla="*/ 2147483647 h 616"/>
              <a:gd name="T38" fmla="*/ 2147483647 w 421"/>
              <a:gd name="T39" fmla="*/ 2147483647 h 616"/>
              <a:gd name="T40" fmla="*/ 2147483647 w 421"/>
              <a:gd name="T41" fmla="*/ 2147483647 h 616"/>
              <a:gd name="T42" fmla="*/ 2147483647 w 421"/>
              <a:gd name="T43" fmla="*/ 2147483647 h 616"/>
              <a:gd name="T44" fmla="*/ 2147483647 w 421"/>
              <a:gd name="T45" fmla="*/ 2147483647 h 616"/>
              <a:gd name="T46" fmla="*/ 2147483647 w 421"/>
              <a:gd name="T47" fmla="*/ 2147483647 h 616"/>
              <a:gd name="T48" fmla="*/ 2147483647 w 421"/>
              <a:gd name="T49" fmla="*/ 2147483647 h 616"/>
              <a:gd name="T50" fmla="*/ 2147483647 w 421"/>
              <a:gd name="T51" fmla="*/ 2147483647 h 616"/>
              <a:gd name="T52" fmla="*/ 2147483647 w 421"/>
              <a:gd name="T53" fmla="*/ 2147483647 h 616"/>
              <a:gd name="T54" fmla="*/ 2147483647 w 421"/>
              <a:gd name="T55" fmla="*/ 2147483647 h 616"/>
              <a:gd name="T56" fmla="*/ 2147483647 w 421"/>
              <a:gd name="T57" fmla="*/ 2147483647 h 616"/>
              <a:gd name="T58" fmla="*/ 2147483647 w 421"/>
              <a:gd name="T59" fmla="*/ 2147483647 h 616"/>
              <a:gd name="T60" fmla="*/ 2147483647 w 421"/>
              <a:gd name="T61" fmla="*/ 2147483647 h 616"/>
              <a:gd name="T62" fmla="*/ 2147483647 w 421"/>
              <a:gd name="T63" fmla="*/ 2147483647 h 616"/>
              <a:gd name="T64" fmla="*/ 2147483647 w 421"/>
              <a:gd name="T65" fmla="*/ 2147483647 h 616"/>
              <a:gd name="T66" fmla="*/ 2147483647 w 421"/>
              <a:gd name="T67" fmla="*/ 2147483647 h 61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21"/>
              <a:gd name="T103" fmla="*/ 0 h 616"/>
              <a:gd name="T104" fmla="*/ 421 w 421"/>
              <a:gd name="T105" fmla="*/ 616 h 61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21" h="616">
                <a:moveTo>
                  <a:pt x="413" y="96"/>
                </a:moveTo>
                <a:lnTo>
                  <a:pt x="396" y="88"/>
                </a:lnTo>
                <a:lnTo>
                  <a:pt x="396" y="80"/>
                </a:lnTo>
                <a:lnTo>
                  <a:pt x="387" y="64"/>
                </a:lnTo>
                <a:lnTo>
                  <a:pt x="354" y="48"/>
                </a:lnTo>
                <a:lnTo>
                  <a:pt x="328" y="56"/>
                </a:lnTo>
                <a:lnTo>
                  <a:pt x="303" y="56"/>
                </a:lnTo>
                <a:lnTo>
                  <a:pt x="286" y="40"/>
                </a:lnTo>
                <a:lnTo>
                  <a:pt x="253" y="40"/>
                </a:lnTo>
                <a:lnTo>
                  <a:pt x="236" y="32"/>
                </a:lnTo>
                <a:lnTo>
                  <a:pt x="244" y="24"/>
                </a:lnTo>
                <a:lnTo>
                  <a:pt x="244" y="8"/>
                </a:lnTo>
                <a:lnTo>
                  <a:pt x="227" y="0"/>
                </a:lnTo>
                <a:lnTo>
                  <a:pt x="177" y="8"/>
                </a:lnTo>
                <a:lnTo>
                  <a:pt x="177" y="40"/>
                </a:lnTo>
                <a:lnTo>
                  <a:pt x="160" y="112"/>
                </a:lnTo>
                <a:lnTo>
                  <a:pt x="143" y="144"/>
                </a:lnTo>
                <a:lnTo>
                  <a:pt x="126" y="208"/>
                </a:lnTo>
                <a:lnTo>
                  <a:pt x="92" y="256"/>
                </a:lnTo>
                <a:lnTo>
                  <a:pt x="42" y="304"/>
                </a:lnTo>
                <a:lnTo>
                  <a:pt x="17" y="352"/>
                </a:lnTo>
                <a:lnTo>
                  <a:pt x="8" y="368"/>
                </a:lnTo>
                <a:lnTo>
                  <a:pt x="17" y="376"/>
                </a:lnTo>
                <a:lnTo>
                  <a:pt x="34" y="384"/>
                </a:lnTo>
                <a:lnTo>
                  <a:pt x="25" y="400"/>
                </a:lnTo>
                <a:lnTo>
                  <a:pt x="25" y="408"/>
                </a:lnTo>
                <a:lnTo>
                  <a:pt x="34" y="416"/>
                </a:lnTo>
                <a:lnTo>
                  <a:pt x="67" y="416"/>
                </a:lnTo>
                <a:lnTo>
                  <a:pt x="42" y="480"/>
                </a:lnTo>
                <a:lnTo>
                  <a:pt x="42" y="512"/>
                </a:lnTo>
                <a:lnTo>
                  <a:pt x="25" y="544"/>
                </a:lnTo>
                <a:lnTo>
                  <a:pt x="8" y="576"/>
                </a:lnTo>
                <a:lnTo>
                  <a:pt x="0" y="592"/>
                </a:lnTo>
                <a:lnTo>
                  <a:pt x="8" y="592"/>
                </a:lnTo>
                <a:lnTo>
                  <a:pt x="50" y="592"/>
                </a:lnTo>
                <a:lnTo>
                  <a:pt x="84" y="600"/>
                </a:lnTo>
                <a:lnTo>
                  <a:pt x="126" y="616"/>
                </a:lnTo>
                <a:lnTo>
                  <a:pt x="160" y="608"/>
                </a:lnTo>
                <a:lnTo>
                  <a:pt x="168" y="576"/>
                </a:lnTo>
                <a:lnTo>
                  <a:pt x="177" y="544"/>
                </a:lnTo>
                <a:lnTo>
                  <a:pt x="219" y="520"/>
                </a:lnTo>
                <a:lnTo>
                  <a:pt x="244" y="496"/>
                </a:lnTo>
                <a:lnTo>
                  <a:pt x="236" y="496"/>
                </a:lnTo>
                <a:lnTo>
                  <a:pt x="227" y="480"/>
                </a:lnTo>
                <a:lnTo>
                  <a:pt x="219" y="456"/>
                </a:lnTo>
                <a:lnTo>
                  <a:pt x="227" y="432"/>
                </a:lnTo>
                <a:lnTo>
                  <a:pt x="236" y="416"/>
                </a:lnTo>
                <a:lnTo>
                  <a:pt x="261" y="408"/>
                </a:lnTo>
                <a:lnTo>
                  <a:pt x="269" y="400"/>
                </a:lnTo>
                <a:lnTo>
                  <a:pt x="269" y="392"/>
                </a:lnTo>
                <a:lnTo>
                  <a:pt x="253" y="376"/>
                </a:lnTo>
                <a:lnTo>
                  <a:pt x="236" y="312"/>
                </a:lnTo>
                <a:lnTo>
                  <a:pt x="261" y="312"/>
                </a:lnTo>
                <a:lnTo>
                  <a:pt x="286" y="304"/>
                </a:lnTo>
                <a:lnTo>
                  <a:pt x="303" y="288"/>
                </a:lnTo>
                <a:lnTo>
                  <a:pt x="303" y="256"/>
                </a:lnTo>
                <a:lnTo>
                  <a:pt x="312" y="256"/>
                </a:lnTo>
                <a:lnTo>
                  <a:pt x="320" y="248"/>
                </a:lnTo>
                <a:lnTo>
                  <a:pt x="320" y="224"/>
                </a:lnTo>
                <a:lnTo>
                  <a:pt x="337" y="192"/>
                </a:lnTo>
                <a:lnTo>
                  <a:pt x="328" y="168"/>
                </a:lnTo>
                <a:lnTo>
                  <a:pt x="362" y="152"/>
                </a:lnTo>
                <a:lnTo>
                  <a:pt x="387" y="136"/>
                </a:lnTo>
                <a:lnTo>
                  <a:pt x="421" y="120"/>
                </a:lnTo>
                <a:lnTo>
                  <a:pt x="421" y="112"/>
                </a:lnTo>
                <a:lnTo>
                  <a:pt x="413" y="96"/>
                </a:lnTo>
                <a:close/>
              </a:path>
            </a:pathLst>
          </a:custGeom>
          <a:solidFill>
            <a:srgbClr val="000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Freeform 9"/>
          <p:cNvSpPr>
            <a:spLocks noChangeAspect="1"/>
          </p:cNvSpPr>
          <p:nvPr/>
        </p:nvSpPr>
        <p:spPr bwMode="auto">
          <a:xfrm>
            <a:off x="4079875" y="3078163"/>
            <a:ext cx="542925" cy="560387"/>
          </a:xfrm>
          <a:custGeom>
            <a:avLst/>
            <a:gdLst>
              <a:gd name="T0" fmla="*/ 2147483647 w 396"/>
              <a:gd name="T1" fmla="*/ 2147483647 h 408"/>
              <a:gd name="T2" fmla="*/ 2147483647 w 396"/>
              <a:gd name="T3" fmla="*/ 2147483647 h 408"/>
              <a:gd name="T4" fmla="*/ 2147483647 w 396"/>
              <a:gd name="T5" fmla="*/ 2147483647 h 408"/>
              <a:gd name="T6" fmla="*/ 2147483647 w 396"/>
              <a:gd name="T7" fmla="*/ 2147483647 h 408"/>
              <a:gd name="T8" fmla="*/ 2147483647 w 396"/>
              <a:gd name="T9" fmla="*/ 2147483647 h 408"/>
              <a:gd name="T10" fmla="*/ 2147483647 w 396"/>
              <a:gd name="T11" fmla="*/ 2147483647 h 408"/>
              <a:gd name="T12" fmla="*/ 2147483647 w 396"/>
              <a:gd name="T13" fmla="*/ 2147483647 h 408"/>
              <a:gd name="T14" fmla="*/ 2147483647 w 396"/>
              <a:gd name="T15" fmla="*/ 2147483647 h 408"/>
              <a:gd name="T16" fmla="*/ 2147483647 w 396"/>
              <a:gd name="T17" fmla="*/ 2147483647 h 408"/>
              <a:gd name="T18" fmla="*/ 2147483647 w 396"/>
              <a:gd name="T19" fmla="*/ 2147483647 h 408"/>
              <a:gd name="T20" fmla="*/ 2147483647 w 396"/>
              <a:gd name="T21" fmla="*/ 2147483647 h 408"/>
              <a:gd name="T22" fmla="*/ 2147483647 w 396"/>
              <a:gd name="T23" fmla="*/ 0 h 408"/>
              <a:gd name="T24" fmla="*/ 2147483647 w 396"/>
              <a:gd name="T25" fmla="*/ 0 h 408"/>
              <a:gd name="T26" fmla="*/ 2147483647 w 396"/>
              <a:gd name="T27" fmla="*/ 2147483647 h 408"/>
              <a:gd name="T28" fmla="*/ 2147483647 w 396"/>
              <a:gd name="T29" fmla="*/ 2147483647 h 408"/>
              <a:gd name="T30" fmla="*/ 2147483647 w 396"/>
              <a:gd name="T31" fmla="*/ 2147483647 h 408"/>
              <a:gd name="T32" fmla="*/ 2147483647 w 396"/>
              <a:gd name="T33" fmla="*/ 2147483647 h 408"/>
              <a:gd name="T34" fmla="*/ 2147483647 w 396"/>
              <a:gd name="T35" fmla="*/ 2147483647 h 408"/>
              <a:gd name="T36" fmla="*/ 2147483647 w 396"/>
              <a:gd name="T37" fmla="*/ 2147483647 h 408"/>
              <a:gd name="T38" fmla="*/ 2147483647 w 396"/>
              <a:gd name="T39" fmla="*/ 2147483647 h 408"/>
              <a:gd name="T40" fmla="*/ 2147483647 w 396"/>
              <a:gd name="T41" fmla="*/ 2147483647 h 408"/>
              <a:gd name="T42" fmla="*/ 2147483647 w 396"/>
              <a:gd name="T43" fmla="*/ 2147483647 h 408"/>
              <a:gd name="T44" fmla="*/ 2147483647 w 396"/>
              <a:gd name="T45" fmla="*/ 2147483647 h 408"/>
              <a:gd name="T46" fmla="*/ 2147483647 w 396"/>
              <a:gd name="T47" fmla="*/ 2147483647 h 408"/>
              <a:gd name="T48" fmla="*/ 2147483647 w 396"/>
              <a:gd name="T49" fmla="*/ 2147483647 h 408"/>
              <a:gd name="T50" fmla="*/ 2147483647 w 396"/>
              <a:gd name="T51" fmla="*/ 2147483647 h 408"/>
              <a:gd name="T52" fmla="*/ 2147483647 w 396"/>
              <a:gd name="T53" fmla="*/ 2147483647 h 408"/>
              <a:gd name="T54" fmla="*/ 2147483647 w 396"/>
              <a:gd name="T55" fmla="*/ 2147483647 h 408"/>
              <a:gd name="T56" fmla="*/ 2147483647 w 396"/>
              <a:gd name="T57" fmla="*/ 2147483647 h 408"/>
              <a:gd name="T58" fmla="*/ 2147483647 w 396"/>
              <a:gd name="T59" fmla="*/ 2147483647 h 408"/>
              <a:gd name="T60" fmla="*/ 2147483647 w 396"/>
              <a:gd name="T61" fmla="*/ 2147483647 h 408"/>
              <a:gd name="T62" fmla="*/ 2147483647 w 396"/>
              <a:gd name="T63" fmla="*/ 2147483647 h 408"/>
              <a:gd name="T64" fmla="*/ 0 w 396"/>
              <a:gd name="T65" fmla="*/ 2147483647 h 408"/>
              <a:gd name="T66" fmla="*/ 2147483647 w 396"/>
              <a:gd name="T67" fmla="*/ 2147483647 h 408"/>
              <a:gd name="T68" fmla="*/ 2147483647 w 396"/>
              <a:gd name="T69" fmla="*/ 2147483647 h 408"/>
              <a:gd name="T70" fmla="*/ 2147483647 w 396"/>
              <a:gd name="T71" fmla="*/ 2147483647 h 408"/>
              <a:gd name="T72" fmla="*/ 2147483647 w 396"/>
              <a:gd name="T73" fmla="*/ 2147483647 h 408"/>
              <a:gd name="T74" fmla="*/ 2147483647 w 396"/>
              <a:gd name="T75" fmla="*/ 2147483647 h 408"/>
              <a:gd name="T76" fmla="*/ 2147483647 w 396"/>
              <a:gd name="T77" fmla="*/ 2147483647 h 408"/>
              <a:gd name="T78" fmla="*/ 2147483647 w 396"/>
              <a:gd name="T79" fmla="*/ 2147483647 h 408"/>
              <a:gd name="T80" fmla="*/ 2147483647 w 396"/>
              <a:gd name="T81" fmla="*/ 2147483647 h 408"/>
              <a:gd name="T82" fmla="*/ 2147483647 w 396"/>
              <a:gd name="T83" fmla="*/ 2147483647 h 408"/>
              <a:gd name="T84" fmla="*/ 2147483647 w 396"/>
              <a:gd name="T85" fmla="*/ 2147483647 h 408"/>
              <a:gd name="T86" fmla="*/ 2147483647 w 396"/>
              <a:gd name="T87" fmla="*/ 2147483647 h 408"/>
              <a:gd name="T88" fmla="*/ 2147483647 w 396"/>
              <a:gd name="T89" fmla="*/ 2147483647 h 408"/>
              <a:gd name="T90" fmla="*/ 2147483647 w 396"/>
              <a:gd name="T91" fmla="*/ 2147483647 h 408"/>
              <a:gd name="T92" fmla="*/ 2147483647 w 396"/>
              <a:gd name="T93" fmla="*/ 2147483647 h 408"/>
              <a:gd name="T94" fmla="*/ 2147483647 w 396"/>
              <a:gd name="T95" fmla="*/ 2147483647 h 408"/>
              <a:gd name="T96" fmla="*/ 2147483647 w 396"/>
              <a:gd name="T97" fmla="*/ 2147483647 h 40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96"/>
              <a:gd name="T148" fmla="*/ 0 h 408"/>
              <a:gd name="T149" fmla="*/ 396 w 396"/>
              <a:gd name="T150" fmla="*/ 408 h 40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96" h="408">
                <a:moveTo>
                  <a:pt x="363" y="160"/>
                </a:moveTo>
                <a:lnTo>
                  <a:pt x="354" y="136"/>
                </a:lnTo>
                <a:lnTo>
                  <a:pt x="329" y="120"/>
                </a:lnTo>
                <a:lnTo>
                  <a:pt x="295" y="144"/>
                </a:lnTo>
                <a:lnTo>
                  <a:pt x="262" y="96"/>
                </a:lnTo>
                <a:lnTo>
                  <a:pt x="278" y="80"/>
                </a:lnTo>
                <a:lnTo>
                  <a:pt x="278" y="64"/>
                </a:lnTo>
                <a:lnTo>
                  <a:pt x="312" y="64"/>
                </a:lnTo>
                <a:lnTo>
                  <a:pt x="321" y="48"/>
                </a:lnTo>
                <a:lnTo>
                  <a:pt x="329" y="32"/>
                </a:lnTo>
                <a:lnTo>
                  <a:pt x="346" y="24"/>
                </a:lnTo>
                <a:lnTo>
                  <a:pt x="354" y="0"/>
                </a:lnTo>
                <a:lnTo>
                  <a:pt x="329" y="0"/>
                </a:lnTo>
                <a:lnTo>
                  <a:pt x="304" y="8"/>
                </a:lnTo>
                <a:lnTo>
                  <a:pt x="262" y="8"/>
                </a:lnTo>
                <a:lnTo>
                  <a:pt x="253" y="32"/>
                </a:lnTo>
                <a:lnTo>
                  <a:pt x="219" y="56"/>
                </a:lnTo>
                <a:lnTo>
                  <a:pt x="219" y="80"/>
                </a:lnTo>
                <a:lnTo>
                  <a:pt x="186" y="96"/>
                </a:lnTo>
                <a:lnTo>
                  <a:pt x="127" y="72"/>
                </a:lnTo>
                <a:lnTo>
                  <a:pt x="93" y="104"/>
                </a:lnTo>
                <a:lnTo>
                  <a:pt x="110" y="136"/>
                </a:lnTo>
                <a:lnTo>
                  <a:pt x="76" y="160"/>
                </a:lnTo>
                <a:lnTo>
                  <a:pt x="110" y="192"/>
                </a:lnTo>
                <a:lnTo>
                  <a:pt x="152" y="208"/>
                </a:lnTo>
                <a:lnTo>
                  <a:pt x="144" y="224"/>
                </a:lnTo>
                <a:lnTo>
                  <a:pt x="118" y="224"/>
                </a:lnTo>
                <a:lnTo>
                  <a:pt x="102" y="256"/>
                </a:lnTo>
                <a:lnTo>
                  <a:pt x="51" y="272"/>
                </a:lnTo>
                <a:lnTo>
                  <a:pt x="51" y="304"/>
                </a:lnTo>
                <a:lnTo>
                  <a:pt x="9" y="312"/>
                </a:lnTo>
                <a:lnTo>
                  <a:pt x="26" y="328"/>
                </a:lnTo>
                <a:lnTo>
                  <a:pt x="0" y="368"/>
                </a:lnTo>
                <a:lnTo>
                  <a:pt x="26" y="376"/>
                </a:lnTo>
                <a:lnTo>
                  <a:pt x="26" y="400"/>
                </a:lnTo>
                <a:lnTo>
                  <a:pt x="59" y="408"/>
                </a:lnTo>
                <a:lnTo>
                  <a:pt x="160" y="408"/>
                </a:lnTo>
                <a:lnTo>
                  <a:pt x="228" y="376"/>
                </a:lnTo>
                <a:lnTo>
                  <a:pt x="287" y="376"/>
                </a:lnTo>
                <a:lnTo>
                  <a:pt x="329" y="392"/>
                </a:lnTo>
                <a:lnTo>
                  <a:pt x="329" y="360"/>
                </a:lnTo>
                <a:lnTo>
                  <a:pt x="354" y="328"/>
                </a:lnTo>
                <a:lnTo>
                  <a:pt x="371" y="304"/>
                </a:lnTo>
                <a:lnTo>
                  <a:pt x="388" y="232"/>
                </a:lnTo>
                <a:lnTo>
                  <a:pt x="380" y="208"/>
                </a:lnTo>
                <a:lnTo>
                  <a:pt x="371" y="176"/>
                </a:lnTo>
                <a:lnTo>
                  <a:pt x="396" y="168"/>
                </a:lnTo>
                <a:lnTo>
                  <a:pt x="380" y="160"/>
                </a:lnTo>
                <a:lnTo>
                  <a:pt x="363" y="160"/>
                </a:lnTo>
                <a:close/>
              </a:path>
            </a:pathLst>
          </a:cu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0"/>
          <p:cNvSpPr>
            <a:spLocks noChangeAspect="1"/>
          </p:cNvSpPr>
          <p:nvPr/>
        </p:nvSpPr>
        <p:spPr bwMode="auto">
          <a:xfrm>
            <a:off x="4438650" y="3111500"/>
            <a:ext cx="277813" cy="196850"/>
          </a:xfrm>
          <a:custGeom>
            <a:avLst/>
            <a:gdLst>
              <a:gd name="T0" fmla="*/ 2147483647 w 202"/>
              <a:gd name="T1" fmla="*/ 2147483647 h 144"/>
              <a:gd name="T2" fmla="*/ 2147483647 w 202"/>
              <a:gd name="T3" fmla="*/ 2147483647 h 144"/>
              <a:gd name="T4" fmla="*/ 2147483647 w 202"/>
              <a:gd name="T5" fmla="*/ 2147483647 h 144"/>
              <a:gd name="T6" fmla="*/ 2147483647 w 202"/>
              <a:gd name="T7" fmla="*/ 0 h 144"/>
              <a:gd name="T8" fmla="*/ 2147483647 w 202"/>
              <a:gd name="T9" fmla="*/ 0 h 144"/>
              <a:gd name="T10" fmla="*/ 2147483647 w 202"/>
              <a:gd name="T11" fmla="*/ 0 h 144"/>
              <a:gd name="T12" fmla="*/ 2147483647 w 202"/>
              <a:gd name="T13" fmla="*/ 0 h 144"/>
              <a:gd name="T14" fmla="*/ 2147483647 w 202"/>
              <a:gd name="T15" fmla="*/ 2147483647 h 144"/>
              <a:gd name="T16" fmla="*/ 2147483647 w 202"/>
              <a:gd name="T17" fmla="*/ 0 h 144"/>
              <a:gd name="T18" fmla="*/ 2147483647 w 202"/>
              <a:gd name="T19" fmla="*/ 2147483647 h 144"/>
              <a:gd name="T20" fmla="*/ 2147483647 w 202"/>
              <a:gd name="T21" fmla="*/ 2147483647 h 144"/>
              <a:gd name="T22" fmla="*/ 2147483647 w 202"/>
              <a:gd name="T23" fmla="*/ 2147483647 h 144"/>
              <a:gd name="T24" fmla="*/ 2147483647 w 202"/>
              <a:gd name="T25" fmla="*/ 2147483647 h 144"/>
              <a:gd name="T26" fmla="*/ 2147483647 w 202"/>
              <a:gd name="T27" fmla="*/ 2147483647 h 144"/>
              <a:gd name="T28" fmla="*/ 0 w 202"/>
              <a:gd name="T29" fmla="*/ 2147483647 h 144"/>
              <a:gd name="T30" fmla="*/ 2147483647 w 202"/>
              <a:gd name="T31" fmla="*/ 2147483647 h 144"/>
              <a:gd name="T32" fmla="*/ 2147483647 w 202"/>
              <a:gd name="T33" fmla="*/ 2147483647 h 144"/>
              <a:gd name="T34" fmla="*/ 2147483647 w 202"/>
              <a:gd name="T35" fmla="*/ 2147483647 h 144"/>
              <a:gd name="T36" fmla="*/ 2147483647 w 202"/>
              <a:gd name="T37" fmla="*/ 2147483647 h 144"/>
              <a:gd name="T38" fmla="*/ 2147483647 w 202"/>
              <a:gd name="T39" fmla="*/ 2147483647 h 144"/>
              <a:gd name="T40" fmla="*/ 2147483647 w 202"/>
              <a:gd name="T41" fmla="*/ 2147483647 h 144"/>
              <a:gd name="T42" fmla="*/ 2147483647 w 202"/>
              <a:gd name="T43" fmla="*/ 2147483647 h 144"/>
              <a:gd name="T44" fmla="*/ 2147483647 w 202"/>
              <a:gd name="T45" fmla="*/ 2147483647 h 144"/>
              <a:gd name="T46" fmla="*/ 2147483647 w 202"/>
              <a:gd name="T47" fmla="*/ 2147483647 h 144"/>
              <a:gd name="T48" fmla="*/ 2147483647 w 202"/>
              <a:gd name="T49" fmla="*/ 2147483647 h 144"/>
              <a:gd name="T50" fmla="*/ 2147483647 w 202"/>
              <a:gd name="T51" fmla="*/ 2147483647 h 14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02"/>
              <a:gd name="T79" fmla="*/ 0 h 144"/>
              <a:gd name="T80" fmla="*/ 202 w 202"/>
              <a:gd name="T81" fmla="*/ 144 h 14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02" h="144">
                <a:moveTo>
                  <a:pt x="185" y="72"/>
                </a:moveTo>
                <a:lnTo>
                  <a:pt x="177" y="48"/>
                </a:lnTo>
                <a:lnTo>
                  <a:pt x="177" y="16"/>
                </a:lnTo>
                <a:lnTo>
                  <a:pt x="151" y="0"/>
                </a:lnTo>
                <a:lnTo>
                  <a:pt x="126" y="0"/>
                </a:lnTo>
                <a:lnTo>
                  <a:pt x="109" y="0"/>
                </a:lnTo>
                <a:lnTo>
                  <a:pt x="84" y="0"/>
                </a:lnTo>
                <a:lnTo>
                  <a:pt x="84" y="8"/>
                </a:lnTo>
                <a:lnTo>
                  <a:pt x="84" y="0"/>
                </a:lnTo>
                <a:lnTo>
                  <a:pt x="67" y="8"/>
                </a:lnTo>
                <a:lnTo>
                  <a:pt x="59" y="24"/>
                </a:lnTo>
                <a:lnTo>
                  <a:pt x="50" y="40"/>
                </a:lnTo>
                <a:lnTo>
                  <a:pt x="16" y="40"/>
                </a:lnTo>
                <a:lnTo>
                  <a:pt x="16" y="56"/>
                </a:lnTo>
                <a:lnTo>
                  <a:pt x="0" y="72"/>
                </a:lnTo>
                <a:lnTo>
                  <a:pt x="33" y="120"/>
                </a:lnTo>
                <a:lnTo>
                  <a:pt x="67" y="96"/>
                </a:lnTo>
                <a:lnTo>
                  <a:pt x="92" y="112"/>
                </a:lnTo>
                <a:lnTo>
                  <a:pt x="101" y="136"/>
                </a:lnTo>
                <a:lnTo>
                  <a:pt x="118" y="136"/>
                </a:lnTo>
                <a:lnTo>
                  <a:pt x="134" y="144"/>
                </a:lnTo>
                <a:lnTo>
                  <a:pt x="143" y="144"/>
                </a:lnTo>
                <a:lnTo>
                  <a:pt x="168" y="128"/>
                </a:lnTo>
                <a:lnTo>
                  <a:pt x="193" y="120"/>
                </a:lnTo>
                <a:lnTo>
                  <a:pt x="202" y="88"/>
                </a:lnTo>
                <a:lnTo>
                  <a:pt x="185" y="7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10" name="Freeform 11"/>
          <p:cNvSpPr>
            <a:spLocks noChangeAspect="1"/>
          </p:cNvSpPr>
          <p:nvPr/>
        </p:nvSpPr>
        <p:spPr bwMode="auto">
          <a:xfrm>
            <a:off x="4506913" y="2595563"/>
            <a:ext cx="914400" cy="1393825"/>
          </a:xfrm>
          <a:custGeom>
            <a:avLst/>
            <a:gdLst>
              <a:gd name="T0" fmla="*/ 2147483647 w 666"/>
              <a:gd name="T1" fmla="*/ 2147483647 h 1016"/>
              <a:gd name="T2" fmla="*/ 2147483647 w 666"/>
              <a:gd name="T3" fmla="*/ 2147483647 h 1016"/>
              <a:gd name="T4" fmla="*/ 2147483647 w 666"/>
              <a:gd name="T5" fmla="*/ 2147483647 h 1016"/>
              <a:gd name="T6" fmla="*/ 2147483647 w 666"/>
              <a:gd name="T7" fmla="*/ 2147483647 h 1016"/>
              <a:gd name="T8" fmla="*/ 2147483647 w 666"/>
              <a:gd name="T9" fmla="*/ 2147483647 h 1016"/>
              <a:gd name="T10" fmla="*/ 2147483647 w 666"/>
              <a:gd name="T11" fmla="*/ 2147483647 h 1016"/>
              <a:gd name="T12" fmla="*/ 2147483647 w 666"/>
              <a:gd name="T13" fmla="*/ 2147483647 h 1016"/>
              <a:gd name="T14" fmla="*/ 2147483647 w 666"/>
              <a:gd name="T15" fmla="*/ 2147483647 h 1016"/>
              <a:gd name="T16" fmla="*/ 2147483647 w 666"/>
              <a:gd name="T17" fmla="*/ 2147483647 h 1016"/>
              <a:gd name="T18" fmla="*/ 2147483647 w 666"/>
              <a:gd name="T19" fmla="*/ 2147483647 h 1016"/>
              <a:gd name="T20" fmla="*/ 2147483647 w 666"/>
              <a:gd name="T21" fmla="*/ 2147483647 h 1016"/>
              <a:gd name="T22" fmla="*/ 2147483647 w 666"/>
              <a:gd name="T23" fmla="*/ 2147483647 h 1016"/>
              <a:gd name="T24" fmla="*/ 2147483647 w 666"/>
              <a:gd name="T25" fmla="*/ 2147483647 h 1016"/>
              <a:gd name="T26" fmla="*/ 2147483647 w 666"/>
              <a:gd name="T27" fmla="*/ 2147483647 h 1016"/>
              <a:gd name="T28" fmla="*/ 2147483647 w 666"/>
              <a:gd name="T29" fmla="*/ 2147483647 h 1016"/>
              <a:gd name="T30" fmla="*/ 2147483647 w 666"/>
              <a:gd name="T31" fmla="*/ 2147483647 h 1016"/>
              <a:gd name="T32" fmla="*/ 2147483647 w 666"/>
              <a:gd name="T33" fmla="*/ 2147483647 h 1016"/>
              <a:gd name="T34" fmla="*/ 2147483647 w 666"/>
              <a:gd name="T35" fmla="*/ 2147483647 h 1016"/>
              <a:gd name="T36" fmla="*/ 2147483647 w 666"/>
              <a:gd name="T37" fmla="*/ 2147483647 h 1016"/>
              <a:gd name="T38" fmla="*/ 2147483647 w 666"/>
              <a:gd name="T39" fmla="*/ 2147483647 h 1016"/>
              <a:gd name="T40" fmla="*/ 2147483647 w 666"/>
              <a:gd name="T41" fmla="*/ 2147483647 h 1016"/>
              <a:gd name="T42" fmla="*/ 2147483647 w 666"/>
              <a:gd name="T43" fmla="*/ 2147483647 h 1016"/>
              <a:gd name="T44" fmla="*/ 2147483647 w 666"/>
              <a:gd name="T45" fmla="*/ 2147483647 h 1016"/>
              <a:gd name="T46" fmla="*/ 2147483647 w 666"/>
              <a:gd name="T47" fmla="*/ 2147483647 h 1016"/>
              <a:gd name="T48" fmla="*/ 2147483647 w 666"/>
              <a:gd name="T49" fmla="*/ 2147483647 h 1016"/>
              <a:gd name="T50" fmla="*/ 2147483647 w 666"/>
              <a:gd name="T51" fmla="*/ 2147483647 h 1016"/>
              <a:gd name="T52" fmla="*/ 0 w 666"/>
              <a:gd name="T53" fmla="*/ 2147483647 h 1016"/>
              <a:gd name="T54" fmla="*/ 2147483647 w 666"/>
              <a:gd name="T55" fmla="*/ 2147483647 h 1016"/>
              <a:gd name="T56" fmla="*/ 2147483647 w 666"/>
              <a:gd name="T57" fmla="*/ 2147483647 h 1016"/>
              <a:gd name="T58" fmla="*/ 2147483647 w 666"/>
              <a:gd name="T59" fmla="*/ 2147483647 h 1016"/>
              <a:gd name="T60" fmla="*/ 2147483647 w 666"/>
              <a:gd name="T61" fmla="*/ 2147483647 h 1016"/>
              <a:gd name="T62" fmla="*/ 2147483647 w 666"/>
              <a:gd name="T63" fmla="*/ 2147483647 h 1016"/>
              <a:gd name="T64" fmla="*/ 2147483647 w 666"/>
              <a:gd name="T65" fmla="*/ 2147483647 h 1016"/>
              <a:gd name="T66" fmla="*/ 2147483647 w 666"/>
              <a:gd name="T67" fmla="*/ 2147483647 h 1016"/>
              <a:gd name="T68" fmla="*/ 2147483647 w 666"/>
              <a:gd name="T69" fmla="*/ 2147483647 h 1016"/>
              <a:gd name="T70" fmla="*/ 2147483647 w 666"/>
              <a:gd name="T71" fmla="*/ 2147483647 h 1016"/>
              <a:gd name="T72" fmla="*/ 2147483647 w 666"/>
              <a:gd name="T73" fmla="*/ 2147483647 h 1016"/>
              <a:gd name="T74" fmla="*/ 2147483647 w 666"/>
              <a:gd name="T75" fmla="*/ 2147483647 h 1016"/>
              <a:gd name="T76" fmla="*/ 2147483647 w 666"/>
              <a:gd name="T77" fmla="*/ 2147483647 h 1016"/>
              <a:gd name="T78" fmla="*/ 2147483647 w 666"/>
              <a:gd name="T79" fmla="*/ 2147483647 h 1016"/>
              <a:gd name="T80" fmla="*/ 2147483647 w 666"/>
              <a:gd name="T81" fmla="*/ 2147483647 h 1016"/>
              <a:gd name="T82" fmla="*/ 2147483647 w 666"/>
              <a:gd name="T83" fmla="*/ 2147483647 h 1016"/>
              <a:gd name="T84" fmla="*/ 2147483647 w 666"/>
              <a:gd name="T85" fmla="*/ 2147483647 h 1016"/>
              <a:gd name="T86" fmla="*/ 2147483647 w 666"/>
              <a:gd name="T87" fmla="*/ 2147483647 h 1016"/>
              <a:gd name="T88" fmla="*/ 2147483647 w 666"/>
              <a:gd name="T89" fmla="*/ 2147483647 h 1016"/>
              <a:gd name="T90" fmla="*/ 2147483647 w 666"/>
              <a:gd name="T91" fmla="*/ 2147483647 h 1016"/>
              <a:gd name="T92" fmla="*/ 2147483647 w 666"/>
              <a:gd name="T93" fmla="*/ 2147483647 h 1016"/>
              <a:gd name="T94" fmla="*/ 2147483647 w 666"/>
              <a:gd name="T95" fmla="*/ 2147483647 h 101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66"/>
              <a:gd name="T145" fmla="*/ 0 h 1016"/>
              <a:gd name="T146" fmla="*/ 666 w 666"/>
              <a:gd name="T147" fmla="*/ 1016 h 101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66" h="1016">
                <a:moveTo>
                  <a:pt x="329" y="128"/>
                </a:moveTo>
                <a:lnTo>
                  <a:pt x="354" y="104"/>
                </a:lnTo>
                <a:lnTo>
                  <a:pt x="337" y="96"/>
                </a:lnTo>
                <a:lnTo>
                  <a:pt x="388" y="64"/>
                </a:lnTo>
                <a:lnTo>
                  <a:pt x="413" y="56"/>
                </a:lnTo>
                <a:lnTo>
                  <a:pt x="421" y="24"/>
                </a:lnTo>
                <a:lnTo>
                  <a:pt x="320" y="16"/>
                </a:lnTo>
                <a:lnTo>
                  <a:pt x="287" y="0"/>
                </a:lnTo>
                <a:lnTo>
                  <a:pt x="270" y="24"/>
                </a:lnTo>
                <a:lnTo>
                  <a:pt x="253" y="40"/>
                </a:lnTo>
                <a:lnTo>
                  <a:pt x="245" y="56"/>
                </a:lnTo>
                <a:lnTo>
                  <a:pt x="253" y="80"/>
                </a:lnTo>
                <a:lnTo>
                  <a:pt x="219" y="88"/>
                </a:lnTo>
                <a:lnTo>
                  <a:pt x="202" y="104"/>
                </a:lnTo>
                <a:lnTo>
                  <a:pt x="202" y="136"/>
                </a:lnTo>
                <a:lnTo>
                  <a:pt x="202" y="160"/>
                </a:lnTo>
                <a:lnTo>
                  <a:pt x="186" y="184"/>
                </a:lnTo>
                <a:lnTo>
                  <a:pt x="169" y="200"/>
                </a:lnTo>
                <a:lnTo>
                  <a:pt x="135" y="248"/>
                </a:lnTo>
                <a:lnTo>
                  <a:pt x="160" y="256"/>
                </a:lnTo>
                <a:lnTo>
                  <a:pt x="202" y="232"/>
                </a:lnTo>
                <a:lnTo>
                  <a:pt x="186" y="264"/>
                </a:lnTo>
                <a:lnTo>
                  <a:pt x="177" y="296"/>
                </a:lnTo>
                <a:lnTo>
                  <a:pt x="169" y="320"/>
                </a:lnTo>
                <a:lnTo>
                  <a:pt x="143" y="376"/>
                </a:lnTo>
                <a:lnTo>
                  <a:pt x="169" y="376"/>
                </a:lnTo>
                <a:lnTo>
                  <a:pt x="186" y="344"/>
                </a:lnTo>
                <a:lnTo>
                  <a:pt x="202" y="304"/>
                </a:lnTo>
                <a:lnTo>
                  <a:pt x="211" y="328"/>
                </a:lnTo>
                <a:lnTo>
                  <a:pt x="228" y="320"/>
                </a:lnTo>
                <a:lnTo>
                  <a:pt x="219" y="344"/>
                </a:lnTo>
                <a:lnTo>
                  <a:pt x="228" y="360"/>
                </a:lnTo>
                <a:lnTo>
                  <a:pt x="186" y="424"/>
                </a:lnTo>
                <a:lnTo>
                  <a:pt x="194" y="472"/>
                </a:lnTo>
                <a:lnTo>
                  <a:pt x="202" y="440"/>
                </a:lnTo>
                <a:lnTo>
                  <a:pt x="236" y="464"/>
                </a:lnTo>
                <a:lnTo>
                  <a:pt x="253" y="456"/>
                </a:lnTo>
                <a:lnTo>
                  <a:pt x="278" y="464"/>
                </a:lnTo>
                <a:lnTo>
                  <a:pt x="303" y="448"/>
                </a:lnTo>
                <a:lnTo>
                  <a:pt x="329" y="456"/>
                </a:lnTo>
                <a:lnTo>
                  <a:pt x="295" y="480"/>
                </a:lnTo>
                <a:lnTo>
                  <a:pt x="287" y="496"/>
                </a:lnTo>
                <a:lnTo>
                  <a:pt x="312" y="544"/>
                </a:lnTo>
                <a:lnTo>
                  <a:pt x="329" y="544"/>
                </a:lnTo>
                <a:lnTo>
                  <a:pt x="329" y="576"/>
                </a:lnTo>
                <a:lnTo>
                  <a:pt x="320" y="576"/>
                </a:lnTo>
                <a:lnTo>
                  <a:pt x="312" y="632"/>
                </a:lnTo>
                <a:lnTo>
                  <a:pt x="295" y="648"/>
                </a:lnTo>
                <a:lnTo>
                  <a:pt x="287" y="640"/>
                </a:lnTo>
                <a:lnTo>
                  <a:pt x="236" y="640"/>
                </a:lnTo>
                <a:lnTo>
                  <a:pt x="202" y="624"/>
                </a:lnTo>
                <a:lnTo>
                  <a:pt x="186" y="632"/>
                </a:lnTo>
                <a:lnTo>
                  <a:pt x="202" y="648"/>
                </a:lnTo>
                <a:lnTo>
                  <a:pt x="160" y="680"/>
                </a:lnTo>
                <a:lnTo>
                  <a:pt x="177" y="688"/>
                </a:lnTo>
                <a:lnTo>
                  <a:pt x="202" y="680"/>
                </a:lnTo>
                <a:lnTo>
                  <a:pt x="211" y="744"/>
                </a:lnTo>
                <a:lnTo>
                  <a:pt x="169" y="760"/>
                </a:lnTo>
                <a:lnTo>
                  <a:pt x="143" y="768"/>
                </a:lnTo>
                <a:lnTo>
                  <a:pt x="101" y="776"/>
                </a:lnTo>
                <a:lnTo>
                  <a:pt x="84" y="784"/>
                </a:lnTo>
                <a:lnTo>
                  <a:pt x="93" y="792"/>
                </a:lnTo>
                <a:lnTo>
                  <a:pt x="101" y="808"/>
                </a:lnTo>
                <a:lnTo>
                  <a:pt x="135" y="824"/>
                </a:lnTo>
                <a:lnTo>
                  <a:pt x="152" y="808"/>
                </a:lnTo>
                <a:lnTo>
                  <a:pt x="169" y="824"/>
                </a:lnTo>
                <a:lnTo>
                  <a:pt x="160" y="840"/>
                </a:lnTo>
                <a:lnTo>
                  <a:pt x="194" y="840"/>
                </a:lnTo>
                <a:lnTo>
                  <a:pt x="219" y="864"/>
                </a:lnTo>
                <a:lnTo>
                  <a:pt x="261" y="864"/>
                </a:lnTo>
                <a:lnTo>
                  <a:pt x="278" y="856"/>
                </a:lnTo>
                <a:lnTo>
                  <a:pt x="295" y="848"/>
                </a:lnTo>
                <a:lnTo>
                  <a:pt x="270" y="872"/>
                </a:lnTo>
                <a:lnTo>
                  <a:pt x="261" y="888"/>
                </a:lnTo>
                <a:lnTo>
                  <a:pt x="228" y="896"/>
                </a:lnTo>
                <a:lnTo>
                  <a:pt x="160" y="888"/>
                </a:lnTo>
                <a:lnTo>
                  <a:pt x="152" y="896"/>
                </a:lnTo>
                <a:lnTo>
                  <a:pt x="127" y="904"/>
                </a:lnTo>
                <a:lnTo>
                  <a:pt x="110" y="928"/>
                </a:lnTo>
                <a:lnTo>
                  <a:pt x="42" y="976"/>
                </a:lnTo>
                <a:lnTo>
                  <a:pt x="0" y="984"/>
                </a:lnTo>
                <a:lnTo>
                  <a:pt x="9" y="992"/>
                </a:lnTo>
                <a:lnTo>
                  <a:pt x="34" y="992"/>
                </a:lnTo>
                <a:lnTo>
                  <a:pt x="51" y="1016"/>
                </a:lnTo>
                <a:lnTo>
                  <a:pt x="68" y="1008"/>
                </a:lnTo>
                <a:lnTo>
                  <a:pt x="68" y="992"/>
                </a:lnTo>
                <a:lnTo>
                  <a:pt x="93" y="976"/>
                </a:lnTo>
                <a:lnTo>
                  <a:pt x="143" y="976"/>
                </a:lnTo>
                <a:lnTo>
                  <a:pt x="169" y="1008"/>
                </a:lnTo>
                <a:lnTo>
                  <a:pt x="219" y="960"/>
                </a:lnTo>
                <a:lnTo>
                  <a:pt x="261" y="952"/>
                </a:lnTo>
                <a:lnTo>
                  <a:pt x="295" y="976"/>
                </a:lnTo>
                <a:lnTo>
                  <a:pt x="337" y="984"/>
                </a:lnTo>
                <a:lnTo>
                  <a:pt x="346" y="968"/>
                </a:lnTo>
                <a:lnTo>
                  <a:pt x="388" y="968"/>
                </a:lnTo>
                <a:lnTo>
                  <a:pt x="421" y="968"/>
                </a:lnTo>
                <a:lnTo>
                  <a:pt x="472" y="968"/>
                </a:lnTo>
                <a:lnTo>
                  <a:pt x="506" y="984"/>
                </a:lnTo>
                <a:lnTo>
                  <a:pt x="573" y="968"/>
                </a:lnTo>
                <a:lnTo>
                  <a:pt x="590" y="952"/>
                </a:lnTo>
                <a:lnTo>
                  <a:pt x="624" y="952"/>
                </a:lnTo>
                <a:lnTo>
                  <a:pt x="624" y="928"/>
                </a:lnTo>
                <a:lnTo>
                  <a:pt x="565" y="912"/>
                </a:lnTo>
                <a:lnTo>
                  <a:pt x="590" y="896"/>
                </a:lnTo>
                <a:lnTo>
                  <a:pt x="590" y="872"/>
                </a:lnTo>
                <a:lnTo>
                  <a:pt x="624" y="872"/>
                </a:lnTo>
                <a:lnTo>
                  <a:pt x="624" y="856"/>
                </a:lnTo>
                <a:lnTo>
                  <a:pt x="649" y="840"/>
                </a:lnTo>
                <a:lnTo>
                  <a:pt x="657" y="816"/>
                </a:lnTo>
                <a:lnTo>
                  <a:pt x="666" y="800"/>
                </a:lnTo>
                <a:lnTo>
                  <a:pt x="666" y="760"/>
                </a:lnTo>
                <a:lnTo>
                  <a:pt x="582" y="728"/>
                </a:lnTo>
                <a:lnTo>
                  <a:pt x="565" y="744"/>
                </a:lnTo>
                <a:lnTo>
                  <a:pt x="539" y="728"/>
                </a:lnTo>
                <a:lnTo>
                  <a:pt x="573" y="704"/>
                </a:lnTo>
                <a:lnTo>
                  <a:pt x="556" y="656"/>
                </a:lnTo>
                <a:lnTo>
                  <a:pt x="523" y="632"/>
                </a:lnTo>
                <a:lnTo>
                  <a:pt x="548" y="632"/>
                </a:lnTo>
                <a:lnTo>
                  <a:pt x="539" y="592"/>
                </a:lnTo>
                <a:lnTo>
                  <a:pt x="539" y="576"/>
                </a:lnTo>
                <a:lnTo>
                  <a:pt x="531" y="560"/>
                </a:lnTo>
                <a:lnTo>
                  <a:pt x="523" y="536"/>
                </a:lnTo>
                <a:lnTo>
                  <a:pt x="480" y="512"/>
                </a:lnTo>
                <a:lnTo>
                  <a:pt x="472" y="480"/>
                </a:lnTo>
                <a:lnTo>
                  <a:pt x="455" y="440"/>
                </a:lnTo>
                <a:lnTo>
                  <a:pt x="455" y="392"/>
                </a:lnTo>
                <a:lnTo>
                  <a:pt x="447" y="376"/>
                </a:lnTo>
                <a:lnTo>
                  <a:pt x="421" y="352"/>
                </a:lnTo>
                <a:lnTo>
                  <a:pt x="413" y="344"/>
                </a:lnTo>
                <a:lnTo>
                  <a:pt x="396" y="328"/>
                </a:lnTo>
                <a:lnTo>
                  <a:pt x="362" y="328"/>
                </a:lnTo>
                <a:lnTo>
                  <a:pt x="337" y="320"/>
                </a:lnTo>
                <a:lnTo>
                  <a:pt x="371" y="312"/>
                </a:lnTo>
                <a:lnTo>
                  <a:pt x="396" y="304"/>
                </a:lnTo>
                <a:lnTo>
                  <a:pt x="388" y="280"/>
                </a:lnTo>
                <a:lnTo>
                  <a:pt x="421" y="264"/>
                </a:lnTo>
                <a:lnTo>
                  <a:pt x="421" y="248"/>
                </a:lnTo>
                <a:lnTo>
                  <a:pt x="447" y="224"/>
                </a:lnTo>
                <a:lnTo>
                  <a:pt x="455" y="192"/>
                </a:lnTo>
                <a:lnTo>
                  <a:pt x="489" y="168"/>
                </a:lnTo>
                <a:lnTo>
                  <a:pt x="489" y="144"/>
                </a:lnTo>
                <a:lnTo>
                  <a:pt x="447" y="144"/>
                </a:lnTo>
                <a:lnTo>
                  <a:pt x="430" y="128"/>
                </a:lnTo>
                <a:lnTo>
                  <a:pt x="379" y="120"/>
                </a:lnTo>
                <a:lnTo>
                  <a:pt x="329" y="12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14345" name="Freeform 12"/>
          <p:cNvSpPr>
            <a:spLocks noChangeAspect="1"/>
          </p:cNvSpPr>
          <p:nvPr/>
        </p:nvSpPr>
        <p:spPr bwMode="auto">
          <a:xfrm>
            <a:off x="4438650" y="3111500"/>
            <a:ext cx="277813" cy="196850"/>
          </a:xfrm>
          <a:custGeom>
            <a:avLst/>
            <a:gdLst>
              <a:gd name="T0" fmla="*/ 2147483647 w 202"/>
              <a:gd name="T1" fmla="*/ 2147483647 h 144"/>
              <a:gd name="T2" fmla="*/ 2147483647 w 202"/>
              <a:gd name="T3" fmla="*/ 2147483647 h 144"/>
              <a:gd name="T4" fmla="*/ 2147483647 w 202"/>
              <a:gd name="T5" fmla="*/ 2147483647 h 144"/>
              <a:gd name="T6" fmla="*/ 2147483647 w 202"/>
              <a:gd name="T7" fmla="*/ 0 h 144"/>
              <a:gd name="T8" fmla="*/ 2147483647 w 202"/>
              <a:gd name="T9" fmla="*/ 0 h 144"/>
              <a:gd name="T10" fmla="*/ 2147483647 w 202"/>
              <a:gd name="T11" fmla="*/ 0 h 144"/>
              <a:gd name="T12" fmla="*/ 2147483647 w 202"/>
              <a:gd name="T13" fmla="*/ 0 h 144"/>
              <a:gd name="T14" fmla="*/ 2147483647 w 202"/>
              <a:gd name="T15" fmla="*/ 2147483647 h 144"/>
              <a:gd name="T16" fmla="*/ 2147483647 w 202"/>
              <a:gd name="T17" fmla="*/ 0 h 144"/>
              <a:gd name="T18" fmla="*/ 2147483647 w 202"/>
              <a:gd name="T19" fmla="*/ 2147483647 h 144"/>
              <a:gd name="T20" fmla="*/ 2147483647 w 202"/>
              <a:gd name="T21" fmla="*/ 2147483647 h 144"/>
              <a:gd name="T22" fmla="*/ 2147483647 w 202"/>
              <a:gd name="T23" fmla="*/ 2147483647 h 144"/>
              <a:gd name="T24" fmla="*/ 2147483647 w 202"/>
              <a:gd name="T25" fmla="*/ 2147483647 h 144"/>
              <a:gd name="T26" fmla="*/ 2147483647 w 202"/>
              <a:gd name="T27" fmla="*/ 2147483647 h 144"/>
              <a:gd name="T28" fmla="*/ 0 w 202"/>
              <a:gd name="T29" fmla="*/ 2147483647 h 144"/>
              <a:gd name="T30" fmla="*/ 2147483647 w 202"/>
              <a:gd name="T31" fmla="*/ 2147483647 h 144"/>
              <a:gd name="T32" fmla="*/ 2147483647 w 202"/>
              <a:gd name="T33" fmla="*/ 2147483647 h 144"/>
              <a:gd name="T34" fmla="*/ 2147483647 w 202"/>
              <a:gd name="T35" fmla="*/ 2147483647 h 144"/>
              <a:gd name="T36" fmla="*/ 2147483647 w 202"/>
              <a:gd name="T37" fmla="*/ 2147483647 h 144"/>
              <a:gd name="T38" fmla="*/ 2147483647 w 202"/>
              <a:gd name="T39" fmla="*/ 2147483647 h 144"/>
              <a:gd name="T40" fmla="*/ 2147483647 w 202"/>
              <a:gd name="T41" fmla="*/ 2147483647 h 144"/>
              <a:gd name="T42" fmla="*/ 2147483647 w 202"/>
              <a:gd name="T43" fmla="*/ 2147483647 h 144"/>
              <a:gd name="T44" fmla="*/ 2147483647 w 202"/>
              <a:gd name="T45" fmla="*/ 2147483647 h 144"/>
              <a:gd name="T46" fmla="*/ 2147483647 w 202"/>
              <a:gd name="T47" fmla="*/ 2147483647 h 144"/>
              <a:gd name="T48" fmla="*/ 2147483647 w 202"/>
              <a:gd name="T49" fmla="*/ 2147483647 h 144"/>
              <a:gd name="T50" fmla="*/ 2147483647 w 202"/>
              <a:gd name="T51" fmla="*/ 2147483647 h 144"/>
              <a:gd name="T52" fmla="*/ 2147483647 w 202"/>
              <a:gd name="T53" fmla="*/ 2147483647 h 14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2"/>
              <a:gd name="T82" fmla="*/ 0 h 144"/>
              <a:gd name="T83" fmla="*/ 202 w 202"/>
              <a:gd name="T84" fmla="*/ 144 h 14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2" h="144">
                <a:moveTo>
                  <a:pt x="185" y="72"/>
                </a:moveTo>
                <a:lnTo>
                  <a:pt x="177" y="48"/>
                </a:lnTo>
                <a:lnTo>
                  <a:pt x="177" y="16"/>
                </a:lnTo>
                <a:lnTo>
                  <a:pt x="151" y="0"/>
                </a:lnTo>
                <a:lnTo>
                  <a:pt x="126" y="0"/>
                </a:lnTo>
                <a:lnTo>
                  <a:pt x="109" y="0"/>
                </a:lnTo>
                <a:lnTo>
                  <a:pt x="84" y="0"/>
                </a:lnTo>
                <a:lnTo>
                  <a:pt x="84" y="8"/>
                </a:lnTo>
                <a:lnTo>
                  <a:pt x="84" y="0"/>
                </a:lnTo>
                <a:lnTo>
                  <a:pt x="67" y="8"/>
                </a:lnTo>
                <a:lnTo>
                  <a:pt x="59" y="24"/>
                </a:lnTo>
                <a:lnTo>
                  <a:pt x="50" y="40"/>
                </a:lnTo>
                <a:lnTo>
                  <a:pt x="16" y="40"/>
                </a:lnTo>
                <a:lnTo>
                  <a:pt x="16" y="56"/>
                </a:lnTo>
                <a:lnTo>
                  <a:pt x="0" y="72"/>
                </a:lnTo>
                <a:lnTo>
                  <a:pt x="33" y="120"/>
                </a:lnTo>
                <a:lnTo>
                  <a:pt x="67" y="96"/>
                </a:lnTo>
                <a:lnTo>
                  <a:pt x="92" y="112"/>
                </a:lnTo>
                <a:lnTo>
                  <a:pt x="101" y="136"/>
                </a:lnTo>
                <a:lnTo>
                  <a:pt x="118" y="136"/>
                </a:lnTo>
                <a:lnTo>
                  <a:pt x="134" y="144"/>
                </a:lnTo>
                <a:lnTo>
                  <a:pt x="143" y="144"/>
                </a:lnTo>
                <a:lnTo>
                  <a:pt x="168" y="128"/>
                </a:lnTo>
                <a:lnTo>
                  <a:pt x="193" y="120"/>
                </a:lnTo>
                <a:lnTo>
                  <a:pt x="202" y="88"/>
                </a:lnTo>
                <a:lnTo>
                  <a:pt x="185" y="72"/>
                </a:lnTo>
                <a:close/>
              </a:path>
            </a:pathLst>
          </a:custGeom>
          <a:solidFill>
            <a:srgbClr val="000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6" name="Freeform 13"/>
          <p:cNvSpPr>
            <a:spLocks noChangeAspect="1"/>
          </p:cNvSpPr>
          <p:nvPr/>
        </p:nvSpPr>
        <p:spPr bwMode="auto">
          <a:xfrm>
            <a:off x="4506913" y="2595563"/>
            <a:ext cx="914400" cy="1393825"/>
          </a:xfrm>
          <a:custGeom>
            <a:avLst/>
            <a:gdLst>
              <a:gd name="T0" fmla="*/ 2147483647 w 666"/>
              <a:gd name="T1" fmla="*/ 2147483647 h 1016"/>
              <a:gd name="T2" fmla="*/ 2147483647 w 666"/>
              <a:gd name="T3" fmla="*/ 2147483647 h 1016"/>
              <a:gd name="T4" fmla="*/ 2147483647 w 666"/>
              <a:gd name="T5" fmla="*/ 2147483647 h 1016"/>
              <a:gd name="T6" fmla="*/ 2147483647 w 666"/>
              <a:gd name="T7" fmla="*/ 2147483647 h 1016"/>
              <a:gd name="T8" fmla="*/ 2147483647 w 666"/>
              <a:gd name="T9" fmla="*/ 2147483647 h 1016"/>
              <a:gd name="T10" fmla="*/ 2147483647 w 666"/>
              <a:gd name="T11" fmla="*/ 2147483647 h 1016"/>
              <a:gd name="T12" fmla="*/ 2147483647 w 666"/>
              <a:gd name="T13" fmla="*/ 2147483647 h 1016"/>
              <a:gd name="T14" fmla="*/ 2147483647 w 666"/>
              <a:gd name="T15" fmla="*/ 2147483647 h 1016"/>
              <a:gd name="T16" fmla="*/ 2147483647 w 666"/>
              <a:gd name="T17" fmla="*/ 2147483647 h 1016"/>
              <a:gd name="T18" fmla="*/ 2147483647 w 666"/>
              <a:gd name="T19" fmla="*/ 2147483647 h 1016"/>
              <a:gd name="T20" fmla="*/ 2147483647 w 666"/>
              <a:gd name="T21" fmla="*/ 2147483647 h 1016"/>
              <a:gd name="T22" fmla="*/ 2147483647 w 666"/>
              <a:gd name="T23" fmla="*/ 2147483647 h 1016"/>
              <a:gd name="T24" fmla="*/ 2147483647 w 666"/>
              <a:gd name="T25" fmla="*/ 2147483647 h 1016"/>
              <a:gd name="T26" fmla="*/ 2147483647 w 666"/>
              <a:gd name="T27" fmla="*/ 2147483647 h 1016"/>
              <a:gd name="T28" fmla="*/ 2147483647 w 666"/>
              <a:gd name="T29" fmla="*/ 2147483647 h 1016"/>
              <a:gd name="T30" fmla="*/ 2147483647 w 666"/>
              <a:gd name="T31" fmla="*/ 2147483647 h 1016"/>
              <a:gd name="T32" fmla="*/ 2147483647 w 666"/>
              <a:gd name="T33" fmla="*/ 2147483647 h 1016"/>
              <a:gd name="T34" fmla="*/ 2147483647 w 666"/>
              <a:gd name="T35" fmla="*/ 2147483647 h 1016"/>
              <a:gd name="T36" fmla="*/ 2147483647 w 666"/>
              <a:gd name="T37" fmla="*/ 2147483647 h 1016"/>
              <a:gd name="T38" fmla="*/ 2147483647 w 666"/>
              <a:gd name="T39" fmla="*/ 2147483647 h 1016"/>
              <a:gd name="T40" fmla="*/ 2147483647 w 666"/>
              <a:gd name="T41" fmla="*/ 2147483647 h 1016"/>
              <a:gd name="T42" fmla="*/ 2147483647 w 666"/>
              <a:gd name="T43" fmla="*/ 2147483647 h 1016"/>
              <a:gd name="T44" fmla="*/ 2147483647 w 666"/>
              <a:gd name="T45" fmla="*/ 2147483647 h 1016"/>
              <a:gd name="T46" fmla="*/ 2147483647 w 666"/>
              <a:gd name="T47" fmla="*/ 2147483647 h 1016"/>
              <a:gd name="T48" fmla="*/ 2147483647 w 666"/>
              <a:gd name="T49" fmla="*/ 2147483647 h 1016"/>
              <a:gd name="T50" fmla="*/ 2147483647 w 666"/>
              <a:gd name="T51" fmla="*/ 2147483647 h 1016"/>
              <a:gd name="T52" fmla="*/ 0 w 666"/>
              <a:gd name="T53" fmla="*/ 2147483647 h 1016"/>
              <a:gd name="T54" fmla="*/ 2147483647 w 666"/>
              <a:gd name="T55" fmla="*/ 2147483647 h 1016"/>
              <a:gd name="T56" fmla="*/ 2147483647 w 666"/>
              <a:gd name="T57" fmla="*/ 2147483647 h 1016"/>
              <a:gd name="T58" fmla="*/ 2147483647 w 666"/>
              <a:gd name="T59" fmla="*/ 2147483647 h 1016"/>
              <a:gd name="T60" fmla="*/ 2147483647 w 666"/>
              <a:gd name="T61" fmla="*/ 2147483647 h 1016"/>
              <a:gd name="T62" fmla="*/ 2147483647 w 666"/>
              <a:gd name="T63" fmla="*/ 2147483647 h 1016"/>
              <a:gd name="T64" fmla="*/ 2147483647 w 666"/>
              <a:gd name="T65" fmla="*/ 2147483647 h 1016"/>
              <a:gd name="T66" fmla="*/ 2147483647 w 666"/>
              <a:gd name="T67" fmla="*/ 2147483647 h 1016"/>
              <a:gd name="T68" fmla="*/ 2147483647 w 666"/>
              <a:gd name="T69" fmla="*/ 2147483647 h 1016"/>
              <a:gd name="T70" fmla="*/ 2147483647 w 666"/>
              <a:gd name="T71" fmla="*/ 2147483647 h 1016"/>
              <a:gd name="T72" fmla="*/ 2147483647 w 666"/>
              <a:gd name="T73" fmla="*/ 2147483647 h 1016"/>
              <a:gd name="T74" fmla="*/ 2147483647 w 666"/>
              <a:gd name="T75" fmla="*/ 2147483647 h 1016"/>
              <a:gd name="T76" fmla="*/ 2147483647 w 666"/>
              <a:gd name="T77" fmla="*/ 2147483647 h 1016"/>
              <a:gd name="T78" fmla="*/ 2147483647 w 666"/>
              <a:gd name="T79" fmla="*/ 2147483647 h 1016"/>
              <a:gd name="T80" fmla="*/ 2147483647 w 666"/>
              <a:gd name="T81" fmla="*/ 2147483647 h 1016"/>
              <a:gd name="T82" fmla="*/ 2147483647 w 666"/>
              <a:gd name="T83" fmla="*/ 2147483647 h 1016"/>
              <a:gd name="T84" fmla="*/ 2147483647 w 666"/>
              <a:gd name="T85" fmla="*/ 2147483647 h 1016"/>
              <a:gd name="T86" fmla="*/ 2147483647 w 666"/>
              <a:gd name="T87" fmla="*/ 2147483647 h 1016"/>
              <a:gd name="T88" fmla="*/ 2147483647 w 666"/>
              <a:gd name="T89" fmla="*/ 2147483647 h 1016"/>
              <a:gd name="T90" fmla="*/ 2147483647 w 666"/>
              <a:gd name="T91" fmla="*/ 2147483647 h 1016"/>
              <a:gd name="T92" fmla="*/ 2147483647 w 666"/>
              <a:gd name="T93" fmla="*/ 2147483647 h 1016"/>
              <a:gd name="T94" fmla="*/ 2147483647 w 666"/>
              <a:gd name="T95" fmla="*/ 2147483647 h 101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66"/>
              <a:gd name="T145" fmla="*/ 0 h 1016"/>
              <a:gd name="T146" fmla="*/ 666 w 666"/>
              <a:gd name="T147" fmla="*/ 1016 h 101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66" h="1016">
                <a:moveTo>
                  <a:pt x="329" y="128"/>
                </a:moveTo>
                <a:lnTo>
                  <a:pt x="354" y="104"/>
                </a:lnTo>
                <a:lnTo>
                  <a:pt x="337" y="96"/>
                </a:lnTo>
                <a:lnTo>
                  <a:pt x="388" y="64"/>
                </a:lnTo>
                <a:lnTo>
                  <a:pt x="413" y="56"/>
                </a:lnTo>
                <a:lnTo>
                  <a:pt x="421" y="24"/>
                </a:lnTo>
                <a:lnTo>
                  <a:pt x="320" y="16"/>
                </a:lnTo>
                <a:lnTo>
                  <a:pt x="287" y="0"/>
                </a:lnTo>
                <a:lnTo>
                  <a:pt x="270" y="24"/>
                </a:lnTo>
                <a:lnTo>
                  <a:pt x="253" y="40"/>
                </a:lnTo>
                <a:lnTo>
                  <a:pt x="245" y="56"/>
                </a:lnTo>
                <a:lnTo>
                  <a:pt x="253" y="80"/>
                </a:lnTo>
                <a:lnTo>
                  <a:pt x="219" y="88"/>
                </a:lnTo>
                <a:lnTo>
                  <a:pt x="202" y="104"/>
                </a:lnTo>
                <a:lnTo>
                  <a:pt x="202" y="136"/>
                </a:lnTo>
                <a:lnTo>
                  <a:pt x="202" y="160"/>
                </a:lnTo>
                <a:lnTo>
                  <a:pt x="186" y="184"/>
                </a:lnTo>
                <a:lnTo>
                  <a:pt x="169" y="200"/>
                </a:lnTo>
                <a:lnTo>
                  <a:pt x="135" y="248"/>
                </a:lnTo>
                <a:lnTo>
                  <a:pt x="160" y="256"/>
                </a:lnTo>
                <a:lnTo>
                  <a:pt x="202" y="232"/>
                </a:lnTo>
                <a:lnTo>
                  <a:pt x="186" y="264"/>
                </a:lnTo>
                <a:lnTo>
                  <a:pt x="177" y="296"/>
                </a:lnTo>
                <a:lnTo>
                  <a:pt x="169" y="320"/>
                </a:lnTo>
                <a:lnTo>
                  <a:pt x="143" y="376"/>
                </a:lnTo>
                <a:lnTo>
                  <a:pt x="169" y="376"/>
                </a:lnTo>
                <a:lnTo>
                  <a:pt x="186" y="344"/>
                </a:lnTo>
                <a:lnTo>
                  <a:pt x="202" y="304"/>
                </a:lnTo>
                <a:lnTo>
                  <a:pt x="211" y="328"/>
                </a:lnTo>
                <a:lnTo>
                  <a:pt x="228" y="320"/>
                </a:lnTo>
                <a:lnTo>
                  <a:pt x="219" y="344"/>
                </a:lnTo>
                <a:lnTo>
                  <a:pt x="228" y="360"/>
                </a:lnTo>
                <a:lnTo>
                  <a:pt x="186" y="424"/>
                </a:lnTo>
                <a:lnTo>
                  <a:pt x="194" y="472"/>
                </a:lnTo>
                <a:lnTo>
                  <a:pt x="202" y="440"/>
                </a:lnTo>
                <a:lnTo>
                  <a:pt x="236" y="464"/>
                </a:lnTo>
                <a:lnTo>
                  <a:pt x="253" y="456"/>
                </a:lnTo>
                <a:lnTo>
                  <a:pt x="278" y="464"/>
                </a:lnTo>
                <a:lnTo>
                  <a:pt x="303" y="448"/>
                </a:lnTo>
                <a:lnTo>
                  <a:pt x="329" y="456"/>
                </a:lnTo>
                <a:lnTo>
                  <a:pt x="295" y="480"/>
                </a:lnTo>
                <a:lnTo>
                  <a:pt x="287" y="496"/>
                </a:lnTo>
                <a:lnTo>
                  <a:pt x="312" y="544"/>
                </a:lnTo>
                <a:lnTo>
                  <a:pt x="329" y="544"/>
                </a:lnTo>
                <a:lnTo>
                  <a:pt x="329" y="576"/>
                </a:lnTo>
                <a:lnTo>
                  <a:pt x="320" y="576"/>
                </a:lnTo>
                <a:lnTo>
                  <a:pt x="312" y="632"/>
                </a:lnTo>
                <a:lnTo>
                  <a:pt x="295" y="648"/>
                </a:lnTo>
                <a:lnTo>
                  <a:pt x="287" y="640"/>
                </a:lnTo>
                <a:lnTo>
                  <a:pt x="236" y="640"/>
                </a:lnTo>
                <a:lnTo>
                  <a:pt x="202" y="624"/>
                </a:lnTo>
                <a:lnTo>
                  <a:pt x="186" y="632"/>
                </a:lnTo>
                <a:lnTo>
                  <a:pt x="202" y="648"/>
                </a:lnTo>
                <a:lnTo>
                  <a:pt x="160" y="680"/>
                </a:lnTo>
                <a:lnTo>
                  <a:pt x="177" y="688"/>
                </a:lnTo>
                <a:lnTo>
                  <a:pt x="202" y="680"/>
                </a:lnTo>
                <a:lnTo>
                  <a:pt x="211" y="744"/>
                </a:lnTo>
                <a:lnTo>
                  <a:pt x="169" y="760"/>
                </a:lnTo>
                <a:lnTo>
                  <a:pt x="143" y="768"/>
                </a:lnTo>
                <a:lnTo>
                  <a:pt x="101" y="776"/>
                </a:lnTo>
                <a:lnTo>
                  <a:pt x="84" y="784"/>
                </a:lnTo>
                <a:lnTo>
                  <a:pt x="93" y="792"/>
                </a:lnTo>
                <a:lnTo>
                  <a:pt x="101" y="808"/>
                </a:lnTo>
                <a:lnTo>
                  <a:pt x="135" y="824"/>
                </a:lnTo>
                <a:lnTo>
                  <a:pt x="152" y="808"/>
                </a:lnTo>
                <a:lnTo>
                  <a:pt x="169" y="824"/>
                </a:lnTo>
                <a:lnTo>
                  <a:pt x="160" y="840"/>
                </a:lnTo>
                <a:lnTo>
                  <a:pt x="194" y="840"/>
                </a:lnTo>
                <a:lnTo>
                  <a:pt x="219" y="864"/>
                </a:lnTo>
                <a:lnTo>
                  <a:pt x="261" y="864"/>
                </a:lnTo>
                <a:lnTo>
                  <a:pt x="278" y="856"/>
                </a:lnTo>
                <a:lnTo>
                  <a:pt x="295" y="848"/>
                </a:lnTo>
                <a:lnTo>
                  <a:pt x="270" y="872"/>
                </a:lnTo>
                <a:lnTo>
                  <a:pt x="261" y="888"/>
                </a:lnTo>
                <a:lnTo>
                  <a:pt x="228" y="896"/>
                </a:lnTo>
                <a:lnTo>
                  <a:pt x="160" y="888"/>
                </a:lnTo>
                <a:lnTo>
                  <a:pt x="152" y="896"/>
                </a:lnTo>
                <a:lnTo>
                  <a:pt x="127" y="904"/>
                </a:lnTo>
                <a:lnTo>
                  <a:pt x="110" y="928"/>
                </a:lnTo>
                <a:lnTo>
                  <a:pt x="42" y="976"/>
                </a:lnTo>
                <a:lnTo>
                  <a:pt x="0" y="984"/>
                </a:lnTo>
                <a:lnTo>
                  <a:pt x="9" y="992"/>
                </a:lnTo>
                <a:lnTo>
                  <a:pt x="34" y="992"/>
                </a:lnTo>
                <a:lnTo>
                  <a:pt x="51" y="1016"/>
                </a:lnTo>
                <a:lnTo>
                  <a:pt x="68" y="1008"/>
                </a:lnTo>
                <a:lnTo>
                  <a:pt x="68" y="992"/>
                </a:lnTo>
                <a:lnTo>
                  <a:pt x="93" y="976"/>
                </a:lnTo>
                <a:lnTo>
                  <a:pt x="143" y="976"/>
                </a:lnTo>
                <a:lnTo>
                  <a:pt x="169" y="1008"/>
                </a:lnTo>
                <a:lnTo>
                  <a:pt x="219" y="960"/>
                </a:lnTo>
                <a:lnTo>
                  <a:pt x="261" y="952"/>
                </a:lnTo>
                <a:lnTo>
                  <a:pt x="295" y="976"/>
                </a:lnTo>
                <a:lnTo>
                  <a:pt x="337" y="984"/>
                </a:lnTo>
                <a:lnTo>
                  <a:pt x="346" y="968"/>
                </a:lnTo>
                <a:lnTo>
                  <a:pt x="388" y="968"/>
                </a:lnTo>
                <a:lnTo>
                  <a:pt x="421" y="968"/>
                </a:lnTo>
                <a:lnTo>
                  <a:pt x="472" y="968"/>
                </a:lnTo>
                <a:lnTo>
                  <a:pt x="506" y="984"/>
                </a:lnTo>
                <a:lnTo>
                  <a:pt x="573" y="968"/>
                </a:lnTo>
                <a:lnTo>
                  <a:pt x="590" y="952"/>
                </a:lnTo>
                <a:lnTo>
                  <a:pt x="624" y="952"/>
                </a:lnTo>
                <a:lnTo>
                  <a:pt x="624" y="928"/>
                </a:lnTo>
                <a:lnTo>
                  <a:pt x="565" y="912"/>
                </a:lnTo>
                <a:lnTo>
                  <a:pt x="590" y="896"/>
                </a:lnTo>
                <a:lnTo>
                  <a:pt x="590" y="872"/>
                </a:lnTo>
                <a:lnTo>
                  <a:pt x="624" y="872"/>
                </a:lnTo>
                <a:lnTo>
                  <a:pt x="624" y="856"/>
                </a:lnTo>
                <a:lnTo>
                  <a:pt x="649" y="840"/>
                </a:lnTo>
                <a:lnTo>
                  <a:pt x="657" y="816"/>
                </a:lnTo>
                <a:lnTo>
                  <a:pt x="666" y="800"/>
                </a:lnTo>
                <a:lnTo>
                  <a:pt x="666" y="760"/>
                </a:lnTo>
                <a:lnTo>
                  <a:pt x="582" y="728"/>
                </a:lnTo>
                <a:lnTo>
                  <a:pt x="565" y="744"/>
                </a:lnTo>
                <a:lnTo>
                  <a:pt x="539" y="728"/>
                </a:lnTo>
                <a:lnTo>
                  <a:pt x="573" y="704"/>
                </a:lnTo>
                <a:lnTo>
                  <a:pt x="556" y="656"/>
                </a:lnTo>
                <a:lnTo>
                  <a:pt x="523" y="632"/>
                </a:lnTo>
                <a:lnTo>
                  <a:pt x="548" y="632"/>
                </a:lnTo>
                <a:lnTo>
                  <a:pt x="539" y="592"/>
                </a:lnTo>
                <a:lnTo>
                  <a:pt x="539" y="576"/>
                </a:lnTo>
                <a:lnTo>
                  <a:pt x="531" y="560"/>
                </a:lnTo>
                <a:lnTo>
                  <a:pt x="523" y="536"/>
                </a:lnTo>
                <a:lnTo>
                  <a:pt x="480" y="512"/>
                </a:lnTo>
                <a:lnTo>
                  <a:pt x="472" y="480"/>
                </a:lnTo>
                <a:lnTo>
                  <a:pt x="455" y="440"/>
                </a:lnTo>
                <a:lnTo>
                  <a:pt x="455" y="392"/>
                </a:lnTo>
                <a:lnTo>
                  <a:pt x="447" y="376"/>
                </a:lnTo>
                <a:lnTo>
                  <a:pt x="421" y="352"/>
                </a:lnTo>
                <a:lnTo>
                  <a:pt x="413" y="344"/>
                </a:lnTo>
                <a:lnTo>
                  <a:pt x="396" y="328"/>
                </a:lnTo>
                <a:lnTo>
                  <a:pt x="362" y="328"/>
                </a:lnTo>
                <a:lnTo>
                  <a:pt x="337" y="320"/>
                </a:lnTo>
                <a:lnTo>
                  <a:pt x="371" y="312"/>
                </a:lnTo>
                <a:lnTo>
                  <a:pt x="396" y="304"/>
                </a:lnTo>
                <a:lnTo>
                  <a:pt x="388" y="280"/>
                </a:lnTo>
                <a:lnTo>
                  <a:pt x="421" y="264"/>
                </a:lnTo>
                <a:lnTo>
                  <a:pt x="421" y="248"/>
                </a:lnTo>
                <a:lnTo>
                  <a:pt x="447" y="224"/>
                </a:lnTo>
                <a:lnTo>
                  <a:pt x="455" y="192"/>
                </a:lnTo>
                <a:lnTo>
                  <a:pt x="489" y="168"/>
                </a:lnTo>
                <a:lnTo>
                  <a:pt x="489" y="144"/>
                </a:lnTo>
                <a:lnTo>
                  <a:pt x="447" y="144"/>
                </a:lnTo>
                <a:lnTo>
                  <a:pt x="430" y="128"/>
                </a:lnTo>
                <a:lnTo>
                  <a:pt x="379" y="120"/>
                </a:lnTo>
                <a:lnTo>
                  <a:pt x="329" y="128"/>
                </a:lnTo>
                <a:close/>
              </a:path>
            </a:pathLst>
          </a:custGeom>
          <a:solidFill>
            <a:srgbClr val="000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7" name="Freeform 15"/>
          <p:cNvSpPr>
            <a:spLocks noChangeAspect="1"/>
          </p:cNvSpPr>
          <p:nvPr/>
        </p:nvSpPr>
        <p:spPr bwMode="auto">
          <a:xfrm>
            <a:off x="6323013" y="3209925"/>
            <a:ext cx="92075" cy="87313"/>
          </a:xfrm>
          <a:custGeom>
            <a:avLst/>
            <a:gdLst>
              <a:gd name="T0" fmla="*/ 0 w 67"/>
              <a:gd name="T1" fmla="*/ 2147483647 h 64"/>
              <a:gd name="T2" fmla="*/ 2147483647 w 67"/>
              <a:gd name="T3" fmla="*/ 2147483647 h 64"/>
              <a:gd name="T4" fmla="*/ 2147483647 w 67"/>
              <a:gd name="T5" fmla="*/ 2147483647 h 64"/>
              <a:gd name="T6" fmla="*/ 2147483647 w 67"/>
              <a:gd name="T7" fmla="*/ 2147483647 h 64"/>
              <a:gd name="T8" fmla="*/ 2147483647 w 67"/>
              <a:gd name="T9" fmla="*/ 0 h 64"/>
              <a:gd name="T10" fmla="*/ 0 w 67"/>
              <a:gd name="T11" fmla="*/ 2147483647 h 64"/>
              <a:gd name="T12" fmla="*/ 0 w 67"/>
              <a:gd name="T13" fmla="*/ 2147483647 h 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"/>
              <a:gd name="T22" fmla="*/ 0 h 64"/>
              <a:gd name="T23" fmla="*/ 67 w 67"/>
              <a:gd name="T24" fmla="*/ 64 h 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" h="64">
                <a:moveTo>
                  <a:pt x="0" y="24"/>
                </a:moveTo>
                <a:lnTo>
                  <a:pt x="17" y="56"/>
                </a:lnTo>
                <a:lnTo>
                  <a:pt x="51" y="64"/>
                </a:lnTo>
                <a:lnTo>
                  <a:pt x="67" y="48"/>
                </a:lnTo>
                <a:lnTo>
                  <a:pt x="59" y="0"/>
                </a:lnTo>
                <a:lnTo>
                  <a:pt x="0" y="8"/>
                </a:lnTo>
                <a:lnTo>
                  <a:pt x="0" y="24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8" name="Freeform 16"/>
          <p:cNvSpPr>
            <a:spLocks noChangeAspect="1"/>
          </p:cNvSpPr>
          <p:nvPr/>
        </p:nvSpPr>
        <p:spPr bwMode="auto">
          <a:xfrm>
            <a:off x="3644900" y="1139825"/>
            <a:ext cx="809625" cy="582613"/>
          </a:xfrm>
          <a:custGeom>
            <a:avLst/>
            <a:gdLst>
              <a:gd name="T0" fmla="*/ 2147483647 w 590"/>
              <a:gd name="T1" fmla="*/ 2147483647 h 424"/>
              <a:gd name="T2" fmla="*/ 2147483647 w 590"/>
              <a:gd name="T3" fmla="*/ 2147483647 h 424"/>
              <a:gd name="T4" fmla="*/ 2147483647 w 590"/>
              <a:gd name="T5" fmla="*/ 2147483647 h 424"/>
              <a:gd name="T6" fmla="*/ 2147483647 w 590"/>
              <a:gd name="T7" fmla="*/ 2147483647 h 424"/>
              <a:gd name="T8" fmla="*/ 2147483647 w 590"/>
              <a:gd name="T9" fmla="*/ 2147483647 h 424"/>
              <a:gd name="T10" fmla="*/ 2147483647 w 590"/>
              <a:gd name="T11" fmla="*/ 2147483647 h 424"/>
              <a:gd name="T12" fmla="*/ 2147483647 w 590"/>
              <a:gd name="T13" fmla="*/ 2147483647 h 424"/>
              <a:gd name="T14" fmla="*/ 2147483647 w 590"/>
              <a:gd name="T15" fmla="*/ 2147483647 h 424"/>
              <a:gd name="T16" fmla="*/ 2147483647 w 590"/>
              <a:gd name="T17" fmla="*/ 2147483647 h 424"/>
              <a:gd name="T18" fmla="*/ 2147483647 w 590"/>
              <a:gd name="T19" fmla="*/ 2147483647 h 424"/>
              <a:gd name="T20" fmla="*/ 2147483647 w 590"/>
              <a:gd name="T21" fmla="*/ 2147483647 h 424"/>
              <a:gd name="T22" fmla="*/ 2147483647 w 590"/>
              <a:gd name="T23" fmla="*/ 2147483647 h 424"/>
              <a:gd name="T24" fmla="*/ 2147483647 w 590"/>
              <a:gd name="T25" fmla="*/ 2147483647 h 424"/>
              <a:gd name="T26" fmla="*/ 2147483647 w 590"/>
              <a:gd name="T27" fmla="*/ 2147483647 h 424"/>
              <a:gd name="T28" fmla="*/ 2147483647 w 590"/>
              <a:gd name="T29" fmla="*/ 2147483647 h 424"/>
              <a:gd name="T30" fmla="*/ 2147483647 w 590"/>
              <a:gd name="T31" fmla="*/ 2147483647 h 424"/>
              <a:gd name="T32" fmla="*/ 2147483647 w 590"/>
              <a:gd name="T33" fmla="*/ 2147483647 h 424"/>
              <a:gd name="T34" fmla="*/ 2147483647 w 590"/>
              <a:gd name="T35" fmla="*/ 2147483647 h 424"/>
              <a:gd name="T36" fmla="*/ 2147483647 w 590"/>
              <a:gd name="T37" fmla="*/ 2147483647 h 424"/>
              <a:gd name="T38" fmla="*/ 2147483647 w 590"/>
              <a:gd name="T39" fmla="*/ 2147483647 h 424"/>
              <a:gd name="T40" fmla="*/ 2147483647 w 590"/>
              <a:gd name="T41" fmla="*/ 2147483647 h 424"/>
              <a:gd name="T42" fmla="*/ 2147483647 w 590"/>
              <a:gd name="T43" fmla="*/ 2147483647 h 424"/>
              <a:gd name="T44" fmla="*/ 2147483647 w 590"/>
              <a:gd name="T45" fmla="*/ 2147483647 h 424"/>
              <a:gd name="T46" fmla="*/ 2147483647 w 590"/>
              <a:gd name="T47" fmla="*/ 2147483647 h 424"/>
              <a:gd name="T48" fmla="*/ 2147483647 w 590"/>
              <a:gd name="T49" fmla="*/ 2147483647 h 424"/>
              <a:gd name="T50" fmla="*/ 2147483647 w 590"/>
              <a:gd name="T51" fmla="*/ 2147483647 h 424"/>
              <a:gd name="T52" fmla="*/ 2147483647 w 590"/>
              <a:gd name="T53" fmla="*/ 2147483647 h 424"/>
              <a:gd name="T54" fmla="*/ 2147483647 w 590"/>
              <a:gd name="T55" fmla="*/ 2147483647 h 424"/>
              <a:gd name="T56" fmla="*/ 2147483647 w 590"/>
              <a:gd name="T57" fmla="*/ 2147483647 h 424"/>
              <a:gd name="T58" fmla="*/ 2147483647 w 590"/>
              <a:gd name="T59" fmla="*/ 2147483647 h 424"/>
              <a:gd name="T60" fmla="*/ 2147483647 w 590"/>
              <a:gd name="T61" fmla="*/ 2147483647 h 424"/>
              <a:gd name="T62" fmla="*/ 2147483647 w 590"/>
              <a:gd name="T63" fmla="*/ 2147483647 h 424"/>
              <a:gd name="T64" fmla="*/ 2147483647 w 590"/>
              <a:gd name="T65" fmla="*/ 2147483647 h 424"/>
              <a:gd name="T66" fmla="*/ 2147483647 w 590"/>
              <a:gd name="T67" fmla="*/ 2147483647 h 424"/>
              <a:gd name="T68" fmla="*/ 2147483647 w 590"/>
              <a:gd name="T69" fmla="*/ 2147483647 h 424"/>
              <a:gd name="T70" fmla="*/ 2147483647 w 590"/>
              <a:gd name="T71" fmla="*/ 2147483647 h 424"/>
              <a:gd name="T72" fmla="*/ 2147483647 w 590"/>
              <a:gd name="T73" fmla="*/ 2147483647 h 424"/>
              <a:gd name="T74" fmla="*/ 2147483647 w 590"/>
              <a:gd name="T75" fmla="*/ 0 h 424"/>
              <a:gd name="T76" fmla="*/ 2147483647 w 590"/>
              <a:gd name="T77" fmla="*/ 2147483647 h 424"/>
              <a:gd name="T78" fmla="*/ 2147483647 w 590"/>
              <a:gd name="T79" fmla="*/ 2147483647 h 424"/>
              <a:gd name="T80" fmla="*/ 2147483647 w 590"/>
              <a:gd name="T81" fmla="*/ 2147483647 h 424"/>
              <a:gd name="T82" fmla="*/ 2147483647 w 590"/>
              <a:gd name="T83" fmla="*/ 2147483647 h 424"/>
              <a:gd name="T84" fmla="*/ 2147483647 w 590"/>
              <a:gd name="T85" fmla="*/ 2147483647 h 424"/>
              <a:gd name="T86" fmla="*/ 2147483647 w 590"/>
              <a:gd name="T87" fmla="*/ 2147483647 h 424"/>
              <a:gd name="T88" fmla="*/ 2147483647 w 590"/>
              <a:gd name="T89" fmla="*/ 2147483647 h 424"/>
              <a:gd name="T90" fmla="*/ 2147483647 w 590"/>
              <a:gd name="T91" fmla="*/ 2147483647 h 424"/>
              <a:gd name="T92" fmla="*/ 2147483647 w 590"/>
              <a:gd name="T93" fmla="*/ 2147483647 h 424"/>
              <a:gd name="T94" fmla="*/ 2147483647 w 590"/>
              <a:gd name="T95" fmla="*/ 2147483647 h 424"/>
              <a:gd name="T96" fmla="*/ 2147483647 w 590"/>
              <a:gd name="T97" fmla="*/ 2147483647 h 424"/>
              <a:gd name="T98" fmla="*/ 2147483647 w 590"/>
              <a:gd name="T99" fmla="*/ 2147483647 h 424"/>
              <a:gd name="T100" fmla="*/ 2147483647 w 590"/>
              <a:gd name="T101" fmla="*/ 2147483647 h 424"/>
              <a:gd name="T102" fmla="*/ 2147483647 w 590"/>
              <a:gd name="T103" fmla="*/ 2147483647 h 424"/>
              <a:gd name="T104" fmla="*/ 2147483647 w 590"/>
              <a:gd name="T105" fmla="*/ 2147483647 h 424"/>
              <a:gd name="T106" fmla="*/ 2147483647 w 590"/>
              <a:gd name="T107" fmla="*/ 2147483647 h 424"/>
              <a:gd name="T108" fmla="*/ 0 w 590"/>
              <a:gd name="T109" fmla="*/ 2147483647 h 424"/>
              <a:gd name="T110" fmla="*/ 2147483647 w 590"/>
              <a:gd name="T111" fmla="*/ 2147483647 h 424"/>
              <a:gd name="T112" fmla="*/ 2147483647 w 590"/>
              <a:gd name="T113" fmla="*/ 2147483647 h 424"/>
              <a:gd name="T114" fmla="*/ 2147483647 w 590"/>
              <a:gd name="T115" fmla="*/ 2147483647 h 424"/>
              <a:gd name="T116" fmla="*/ 2147483647 w 590"/>
              <a:gd name="T117" fmla="*/ 2147483647 h 424"/>
              <a:gd name="T118" fmla="*/ 2147483647 w 590"/>
              <a:gd name="T119" fmla="*/ 2147483647 h 424"/>
              <a:gd name="T120" fmla="*/ 2147483647 w 590"/>
              <a:gd name="T121" fmla="*/ 2147483647 h 424"/>
              <a:gd name="T122" fmla="*/ 2147483647 w 590"/>
              <a:gd name="T123" fmla="*/ 2147483647 h 42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0"/>
              <a:gd name="T187" fmla="*/ 0 h 424"/>
              <a:gd name="T188" fmla="*/ 590 w 590"/>
              <a:gd name="T189" fmla="*/ 424 h 42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0" h="424">
                <a:moveTo>
                  <a:pt x="101" y="320"/>
                </a:moveTo>
                <a:lnTo>
                  <a:pt x="135" y="384"/>
                </a:lnTo>
                <a:lnTo>
                  <a:pt x="202" y="424"/>
                </a:lnTo>
                <a:lnTo>
                  <a:pt x="253" y="424"/>
                </a:lnTo>
                <a:lnTo>
                  <a:pt x="287" y="416"/>
                </a:lnTo>
                <a:lnTo>
                  <a:pt x="346" y="424"/>
                </a:lnTo>
                <a:lnTo>
                  <a:pt x="430" y="392"/>
                </a:lnTo>
                <a:lnTo>
                  <a:pt x="463" y="400"/>
                </a:lnTo>
                <a:lnTo>
                  <a:pt x="506" y="376"/>
                </a:lnTo>
                <a:lnTo>
                  <a:pt x="556" y="352"/>
                </a:lnTo>
                <a:lnTo>
                  <a:pt x="590" y="272"/>
                </a:lnTo>
                <a:lnTo>
                  <a:pt x="565" y="256"/>
                </a:lnTo>
                <a:lnTo>
                  <a:pt x="556" y="224"/>
                </a:lnTo>
                <a:lnTo>
                  <a:pt x="565" y="192"/>
                </a:lnTo>
                <a:lnTo>
                  <a:pt x="573" y="160"/>
                </a:lnTo>
                <a:lnTo>
                  <a:pt x="531" y="160"/>
                </a:lnTo>
                <a:lnTo>
                  <a:pt x="506" y="120"/>
                </a:lnTo>
                <a:lnTo>
                  <a:pt x="480" y="144"/>
                </a:lnTo>
                <a:lnTo>
                  <a:pt x="472" y="160"/>
                </a:lnTo>
                <a:lnTo>
                  <a:pt x="447" y="152"/>
                </a:lnTo>
                <a:lnTo>
                  <a:pt x="413" y="160"/>
                </a:lnTo>
                <a:lnTo>
                  <a:pt x="405" y="128"/>
                </a:lnTo>
                <a:lnTo>
                  <a:pt x="379" y="128"/>
                </a:lnTo>
                <a:lnTo>
                  <a:pt x="371" y="152"/>
                </a:lnTo>
                <a:lnTo>
                  <a:pt x="354" y="112"/>
                </a:lnTo>
                <a:lnTo>
                  <a:pt x="312" y="120"/>
                </a:lnTo>
                <a:lnTo>
                  <a:pt x="295" y="144"/>
                </a:lnTo>
                <a:lnTo>
                  <a:pt x="278" y="144"/>
                </a:lnTo>
                <a:lnTo>
                  <a:pt x="270" y="88"/>
                </a:lnTo>
                <a:lnTo>
                  <a:pt x="253" y="96"/>
                </a:lnTo>
                <a:lnTo>
                  <a:pt x="244" y="152"/>
                </a:lnTo>
                <a:lnTo>
                  <a:pt x="228" y="152"/>
                </a:lnTo>
                <a:lnTo>
                  <a:pt x="219" y="128"/>
                </a:lnTo>
                <a:lnTo>
                  <a:pt x="177" y="160"/>
                </a:lnTo>
                <a:lnTo>
                  <a:pt x="185" y="112"/>
                </a:lnTo>
                <a:lnTo>
                  <a:pt x="211" y="88"/>
                </a:lnTo>
                <a:lnTo>
                  <a:pt x="185" y="16"/>
                </a:lnTo>
                <a:lnTo>
                  <a:pt x="143" y="0"/>
                </a:lnTo>
                <a:lnTo>
                  <a:pt x="152" y="64"/>
                </a:lnTo>
                <a:lnTo>
                  <a:pt x="118" y="16"/>
                </a:lnTo>
                <a:lnTo>
                  <a:pt x="93" y="32"/>
                </a:lnTo>
                <a:lnTo>
                  <a:pt x="76" y="48"/>
                </a:lnTo>
                <a:lnTo>
                  <a:pt x="93" y="64"/>
                </a:lnTo>
                <a:lnTo>
                  <a:pt x="59" y="48"/>
                </a:lnTo>
                <a:lnTo>
                  <a:pt x="51" y="64"/>
                </a:lnTo>
                <a:lnTo>
                  <a:pt x="25" y="64"/>
                </a:lnTo>
                <a:lnTo>
                  <a:pt x="42" y="88"/>
                </a:lnTo>
                <a:lnTo>
                  <a:pt x="101" y="96"/>
                </a:lnTo>
                <a:lnTo>
                  <a:pt x="143" y="128"/>
                </a:lnTo>
                <a:lnTo>
                  <a:pt x="110" y="144"/>
                </a:lnTo>
                <a:lnTo>
                  <a:pt x="126" y="160"/>
                </a:lnTo>
                <a:lnTo>
                  <a:pt x="143" y="176"/>
                </a:lnTo>
                <a:lnTo>
                  <a:pt x="126" y="184"/>
                </a:lnTo>
                <a:lnTo>
                  <a:pt x="8" y="144"/>
                </a:lnTo>
                <a:lnTo>
                  <a:pt x="0" y="168"/>
                </a:lnTo>
                <a:lnTo>
                  <a:pt x="93" y="192"/>
                </a:lnTo>
                <a:lnTo>
                  <a:pt x="84" y="216"/>
                </a:lnTo>
                <a:lnTo>
                  <a:pt x="84" y="256"/>
                </a:lnTo>
                <a:lnTo>
                  <a:pt x="67" y="280"/>
                </a:lnTo>
                <a:lnTo>
                  <a:pt x="34" y="280"/>
                </a:lnTo>
                <a:lnTo>
                  <a:pt x="17" y="296"/>
                </a:lnTo>
                <a:lnTo>
                  <a:pt x="101" y="320"/>
                </a:lnTo>
                <a:close/>
              </a:path>
            </a:pathLst>
          </a:custGeom>
          <a:solidFill>
            <a:srgbClr val="99CCFF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9" name="Freeform 17"/>
          <p:cNvSpPr>
            <a:spLocks noChangeAspect="1"/>
          </p:cNvSpPr>
          <p:nvPr/>
        </p:nvSpPr>
        <p:spPr bwMode="auto">
          <a:xfrm>
            <a:off x="6323013" y="3209925"/>
            <a:ext cx="92075" cy="87313"/>
          </a:xfrm>
          <a:custGeom>
            <a:avLst/>
            <a:gdLst>
              <a:gd name="T0" fmla="*/ 0 w 67"/>
              <a:gd name="T1" fmla="*/ 2147483647 h 64"/>
              <a:gd name="T2" fmla="*/ 2147483647 w 67"/>
              <a:gd name="T3" fmla="*/ 2147483647 h 64"/>
              <a:gd name="T4" fmla="*/ 2147483647 w 67"/>
              <a:gd name="T5" fmla="*/ 2147483647 h 64"/>
              <a:gd name="T6" fmla="*/ 2147483647 w 67"/>
              <a:gd name="T7" fmla="*/ 2147483647 h 64"/>
              <a:gd name="T8" fmla="*/ 2147483647 w 67"/>
              <a:gd name="T9" fmla="*/ 0 h 64"/>
              <a:gd name="T10" fmla="*/ 0 w 67"/>
              <a:gd name="T11" fmla="*/ 2147483647 h 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7"/>
              <a:gd name="T19" fmla="*/ 0 h 64"/>
              <a:gd name="T20" fmla="*/ 67 w 67"/>
              <a:gd name="T21" fmla="*/ 64 h 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7" h="64">
                <a:moveTo>
                  <a:pt x="0" y="24"/>
                </a:moveTo>
                <a:lnTo>
                  <a:pt x="17" y="56"/>
                </a:lnTo>
                <a:lnTo>
                  <a:pt x="51" y="64"/>
                </a:lnTo>
                <a:lnTo>
                  <a:pt x="67" y="48"/>
                </a:lnTo>
                <a:lnTo>
                  <a:pt x="59" y="0"/>
                </a:lnTo>
                <a:lnTo>
                  <a:pt x="0" y="8"/>
                </a:lnTo>
              </a:path>
            </a:pathLst>
          </a:cu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0" name="Freeform 18"/>
          <p:cNvSpPr>
            <a:spLocks noChangeAspect="1"/>
          </p:cNvSpPr>
          <p:nvPr/>
        </p:nvSpPr>
        <p:spPr bwMode="auto">
          <a:xfrm>
            <a:off x="6323013" y="3209925"/>
            <a:ext cx="92075" cy="87313"/>
          </a:xfrm>
          <a:custGeom>
            <a:avLst/>
            <a:gdLst>
              <a:gd name="T0" fmla="*/ 0 w 67"/>
              <a:gd name="T1" fmla="*/ 2147483647 h 64"/>
              <a:gd name="T2" fmla="*/ 2147483647 w 67"/>
              <a:gd name="T3" fmla="*/ 2147483647 h 64"/>
              <a:gd name="T4" fmla="*/ 2147483647 w 67"/>
              <a:gd name="T5" fmla="*/ 2147483647 h 64"/>
              <a:gd name="T6" fmla="*/ 2147483647 w 67"/>
              <a:gd name="T7" fmla="*/ 2147483647 h 64"/>
              <a:gd name="T8" fmla="*/ 2147483647 w 67"/>
              <a:gd name="T9" fmla="*/ 0 h 64"/>
              <a:gd name="T10" fmla="*/ 0 w 67"/>
              <a:gd name="T11" fmla="*/ 2147483647 h 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7"/>
              <a:gd name="T19" fmla="*/ 0 h 64"/>
              <a:gd name="T20" fmla="*/ 67 w 67"/>
              <a:gd name="T21" fmla="*/ 64 h 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7" h="64">
                <a:moveTo>
                  <a:pt x="0" y="24"/>
                </a:moveTo>
                <a:lnTo>
                  <a:pt x="17" y="56"/>
                </a:lnTo>
                <a:lnTo>
                  <a:pt x="51" y="64"/>
                </a:lnTo>
                <a:lnTo>
                  <a:pt x="67" y="48"/>
                </a:lnTo>
                <a:lnTo>
                  <a:pt x="59" y="0"/>
                </a:lnTo>
                <a:lnTo>
                  <a:pt x="0" y="8"/>
                </a:lnTo>
              </a:path>
            </a:pathLst>
          </a:cu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1" name="Freeform 19"/>
          <p:cNvSpPr>
            <a:spLocks noChangeAspect="1"/>
          </p:cNvSpPr>
          <p:nvPr/>
        </p:nvSpPr>
        <p:spPr bwMode="auto">
          <a:xfrm>
            <a:off x="6450013" y="3122613"/>
            <a:ext cx="149225" cy="241300"/>
          </a:xfrm>
          <a:custGeom>
            <a:avLst/>
            <a:gdLst>
              <a:gd name="T0" fmla="*/ 0 w 109"/>
              <a:gd name="T1" fmla="*/ 2147483647 h 176"/>
              <a:gd name="T2" fmla="*/ 2147483647 w 109"/>
              <a:gd name="T3" fmla="*/ 2147483647 h 176"/>
              <a:gd name="T4" fmla="*/ 2147483647 w 109"/>
              <a:gd name="T5" fmla="*/ 2147483647 h 176"/>
              <a:gd name="T6" fmla="*/ 2147483647 w 109"/>
              <a:gd name="T7" fmla="*/ 2147483647 h 176"/>
              <a:gd name="T8" fmla="*/ 2147483647 w 109"/>
              <a:gd name="T9" fmla="*/ 2147483647 h 176"/>
              <a:gd name="T10" fmla="*/ 2147483647 w 109"/>
              <a:gd name="T11" fmla="*/ 2147483647 h 176"/>
              <a:gd name="T12" fmla="*/ 2147483647 w 109"/>
              <a:gd name="T13" fmla="*/ 2147483647 h 176"/>
              <a:gd name="T14" fmla="*/ 2147483647 w 109"/>
              <a:gd name="T15" fmla="*/ 2147483647 h 176"/>
              <a:gd name="T16" fmla="*/ 2147483647 w 109"/>
              <a:gd name="T17" fmla="*/ 0 h 176"/>
              <a:gd name="T18" fmla="*/ 2147483647 w 109"/>
              <a:gd name="T19" fmla="*/ 2147483647 h 176"/>
              <a:gd name="T20" fmla="*/ 2147483647 w 109"/>
              <a:gd name="T21" fmla="*/ 2147483647 h 176"/>
              <a:gd name="T22" fmla="*/ 2147483647 w 109"/>
              <a:gd name="T23" fmla="*/ 2147483647 h 176"/>
              <a:gd name="T24" fmla="*/ 2147483647 w 109"/>
              <a:gd name="T25" fmla="*/ 2147483647 h 176"/>
              <a:gd name="T26" fmla="*/ 0 w 109"/>
              <a:gd name="T27" fmla="*/ 2147483647 h 176"/>
              <a:gd name="T28" fmla="*/ 2147483647 w 109"/>
              <a:gd name="T29" fmla="*/ 2147483647 h 176"/>
              <a:gd name="T30" fmla="*/ 2147483647 w 109"/>
              <a:gd name="T31" fmla="*/ 2147483647 h 176"/>
              <a:gd name="T32" fmla="*/ 2147483647 w 109"/>
              <a:gd name="T33" fmla="*/ 2147483647 h 176"/>
              <a:gd name="T34" fmla="*/ 2147483647 w 109"/>
              <a:gd name="T35" fmla="*/ 2147483647 h 176"/>
              <a:gd name="T36" fmla="*/ 2147483647 w 109"/>
              <a:gd name="T37" fmla="*/ 2147483647 h 176"/>
              <a:gd name="T38" fmla="*/ 0 w 109"/>
              <a:gd name="T39" fmla="*/ 2147483647 h 17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9"/>
              <a:gd name="T61" fmla="*/ 0 h 176"/>
              <a:gd name="T62" fmla="*/ 109 w 109"/>
              <a:gd name="T63" fmla="*/ 176 h 17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9" h="176">
                <a:moveTo>
                  <a:pt x="0" y="168"/>
                </a:moveTo>
                <a:lnTo>
                  <a:pt x="50" y="176"/>
                </a:lnTo>
                <a:lnTo>
                  <a:pt x="76" y="144"/>
                </a:lnTo>
                <a:lnTo>
                  <a:pt x="76" y="112"/>
                </a:lnTo>
                <a:lnTo>
                  <a:pt x="109" y="96"/>
                </a:lnTo>
                <a:lnTo>
                  <a:pt x="92" y="72"/>
                </a:lnTo>
                <a:lnTo>
                  <a:pt x="109" y="64"/>
                </a:lnTo>
                <a:lnTo>
                  <a:pt x="101" y="8"/>
                </a:lnTo>
                <a:lnTo>
                  <a:pt x="84" y="0"/>
                </a:lnTo>
                <a:lnTo>
                  <a:pt x="67" y="16"/>
                </a:lnTo>
                <a:lnTo>
                  <a:pt x="59" y="48"/>
                </a:lnTo>
                <a:lnTo>
                  <a:pt x="42" y="16"/>
                </a:lnTo>
                <a:lnTo>
                  <a:pt x="8" y="40"/>
                </a:lnTo>
                <a:lnTo>
                  <a:pt x="0" y="48"/>
                </a:lnTo>
                <a:lnTo>
                  <a:pt x="8" y="72"/>
                </a:lnTo>
                <a:lnTo>
                  <a:pt x="42" y="88"/>
                </a:lnTo>
                <a:lnTo>
                  <a:pt x="50" y="112"/>
                </a:lnTo>
                <a:lnTo>
                  <a:pt x="33" y="144"/>
                </a:lnTo>
                <a:lnTo>
                  <a:pt x="8" y="136"/>
                </a:lnTo>
                <a:lnTo>
                  <a:pt x="0" y="168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2" name="Freeform 20"/>
          <p:cNvSpPr>
            <a:spLocks noChangeAspect="1"/>
          </p:cNvSpPr>
          <p:nvPr/>
        </p:nvSpPr>
        <p:spPr bwMode="auto">
          <a:xfrm>
            <a:off x="6716713" y="6042025"/>
            <a:ext cx="449262" cy="285750"/>
          </a:xfrm>
          <a:custGeom>
            <a:avLst/>
            <a:gdLst>
              <a:gd name="T0" fmla="*/ 0 w 328"/>
              <a:gd name="T1" fmla="*/ 2147483647 h 208"/>
              <a:gd name="T2" fmla="*/ 0 w 328"/>
              <a:gd name="T3" fmla="*/ 2147483647 h 208"/>
              <a:gd name="T4" fmla="*/ 2147483647 w 328"/>
              <a:gd name="T5" fmla="*/ 2147483647 h 208"/>
              <a:gd name="T6" fmla="*/ 2147483647 w 328"/>
              <a:gd name="T7" fmla="*/ 2147483647 h 208"/>
              <a:gd name="T8" fmla="*/ 2147483647 w 328"/>
              <a:gd name="T9" fmla="*/ 2147483647 h 208"/>
              <a:gd name="T10" fmla="*/ 2147483647 w 328"/>
              <a:gd name="T11" fmla="*/ 2147483647 h 208"/>
              <a:gd name="T12" fmla="*/ 2147483647 w 328"/>
              <a:gd name="T13" fmla="*/ 2147483647 h 208"/>
              <a:gd name="T14" fmla="*/ 2147483647 w 328"/>
              <a:gd name="T15" fmla="*/ 2147483647 h 208"/>
              <a:gd name="T16" fmla="*/ 2147483647 w 328"/>
              <a:gd name="T17" fmla="*/ 2147483647 h 208"/>
              <a:gd name="T18" fmla="*/ 2147483647 w 328"/>
              <a:gd name="T19" fmla="*/ 2147483647 h 208"/>
              <a:gd name="T20" fmla="*/ 2147483647 w 328"/>
              <a:gd name="T21" fmla="*/ 2147483647 h 208"/>
              <a:gd name="T22" fmla="*/ 2147483647 w 328"/>
              <a:gd name="T23" fmla="*/ 2147483647 h 208"/>
              <a:gd name="T24" fmla="*/ 2147483647 w 328"/>
              <a:gd name="T25" fmla="*/ 2147483647 h 208"/>
              <a:gd name="T26" fmla="*/ 2147483647 w 328"/>
              <a:gd name="T27" fmla="*/ 2147483647 h 208"/>
              <a:gd name="T28" fmla="*/ 2147483647 w 328"/>
              <a:gd name="T29" fmla="*/ 2147483647 h 208"/>
              <a:gd name="T30" fmla="*/ 2147483647 w 328"/>
              <a:gd name="T31" fmla="*/ 2147483647 h 208"/>
              <a:gd name="T32" fmla="*/ 2147483647 w 328"/>
              <a:gd name="T33" fmla="*/ 0 h 208"/>
              <a:gd name="T34" fmla="*/ 2147483647 w 328"/>
              <a:gd name="T35" fmla="*/ 2147483647 h 208"/>
              <a:gd name="T36" fmla="*/ 2147483647 w 328"/>
              <a:gd name="T37" fmla="*/ 2147483647 h 208"/>
              <a:gd name="T38" fmla="*/ 2147483647 w 328"/>
              <a:gd name="T39" fmla="*/ 2147483647 h 208"/>
              <a:gd name="T40" fmla="*/ 2147483647 w 328"/>
              <a:gd name="T41" fmla="*/ 2147483647 h 208"/>
              <a:gd name="T42" fmla="*/ 2147483647 w 328"/>
              <a:gd name="T43" fmla="*/ 2147483647 h 208"/>
              <a:gd name="T44" fmla="*/ 2147483647 w 328"/>
              <a:gd name="T45" fmla="*/ 2147483647 h 208"/>
              <a:gd name="T46" fmla="*/ 2147483647 w 328"/>
              <a:gd name="T47" fmla="*/ 2147483647 h 208"/>
              <a:gd name="T48" fmla="*/ 2147483647 w 328"/>
              <a:gd name="T49" fmla="*/ 2147483647 h 208"/>
              <a:gd name="T50" fmla="*/ 2147483647 w 328"/>
              <a:gd name="T51" fmla="*/ 2147483647 h 208"/>
              <a:gd name="T52" fmla="*/ 2147483647 w 328"/>
              <a:gd name="T53" fmla="*/ 2147483647 h 208"/>
              <a:gd name="T54" fmla="*/ 2147483647 w 328"/>
              <a:gd name="T55" fmla="*/ 2147483647 h 208"/>
              <a:gd name="T56" fmla="*/ 2147483647 w 328"/>
              <a:gd name="T57" fmla="*/ 2147483647 h 208"/>
              <a:gd name="T58" fmla="*/ 2147483647 w 328"/>
              <a:gd name="T59" fmla="*/ 2147483647 h 208"/>
              <a:gd name="T60" fmla="*/ 2147483647 w 328"/>
              <a:gd name="T61" fmla="*/ 2147483647 h 208"/>
              <a:gd name="T62" fmla="*/ 2147483647 w 328"/>
              <a:gd name="T63" fmla="*/ 2147483647 h 208"/>
              <a:gd name="T64" fmla="*/ 2147483647 w 328"/>
              <a:gd name="T65" fmla="*/ 2147483647 h 208"/>
              <a:gd name="T66" fmla="*/ 2147483647 w 328"/>
              <a:gd name="T67" fmla="*/ 2147483647 h 208"/>
              <a:gd name="T68" fmla="*/ 2147483647 w 328"/>
              <a:gd name="T69" fmla="*/ 2147483647 h 208"/>
              <a:gd name="T70" fmla="*/ 2147483647 w 328"/>
              <a:gd name="T71" fmla="*/ 2147483647 h 208"/>
              <a:gd name="T72" fmla="*/ 2147483647 w 328"/>
              <a:gd name="T73" fmla="*/ 2147483647 h 208"/>
              <a:gd name="T74" fmla="*/ 0 w 328"/>
              <a:gd name="T75" fmla="*/ 2147483647 h 20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28"/>
              <a:gd name="T115" fmla="*/ 0 h 208"/>
              <a:gd name="T116" fmla="*/ 328 w 328"/>
              <a:gd name="T117" fmla="*/ 208 h 20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28" h="208">
                <a:moveTo>
                  <a:pt x="0" y="80"/>
                </a:moveTo>
                <a:lnTo>
                  <a:pt x="0" y="56"/>
                </a:lnTo>
                <a:lnTo>
                  <a:pt x="25" y="32"/>
                </a:lnTo>
                <a:lnTo>
                  <a:pt x="50" y="48"/>
                </a:lnTo>
                <a:lnTo>
                  <a:pt x="67" y="32"/>
                </a:lnTo>
                <a:lnTo>
                  <a:pt x="92" y="24"/>
                </a:lnTo>
                <a:lnTo>
                  <a:pt x="101" y="32"/>
                </a:lnTo>
                <a:lnTo>
                  <a:pt x="117" y="40"/>
                </a:lnTo>
                <a:lnTo>
                  <a:pt x="134" y="48"/>
                </a:lnTo>
                <a:lnTo>
                  <a:pt x="160" y="40"/>
                </a:lnTo>
                <a:lnTo>
                  <a:pt x="210" y="40"/>
                </a:lnTo>
                <a:lnTo>
                  <a:pt x="235" y="32"/>
                </a:lnTo>
                <a:lnTo>
                  <a:pt x="252" y="16"/>
                </a:lnTo>
                <a:lnTo>
                  <a:pt x="261" y="16"/>
                </a:lnTo>
                <a:lnTo>
                  <a:pt x="286" y="24"/>
                </a:lnTo>
                <a:lnTo>
                  <a:pt x="294" y="8"/>
                </a:lnTo>
                <a:lnTo>
                  <a:pt x="320" y="0"/>
                </a:lnTo>
                <a:lnTo>
                  <a:pt x="328" y="16"/>
                </a:lnTo>
                <a:lnTo>
                  <a:pt x="311" y="56"/>
                </a:lnTo>
                <a:lnTo>
                  <a:pt x="303" y="80"/>
                </a:lnTo>
                <a:lnTo>
                  <a:pt x="286" y="104"/>
                </a:lnTo>
                <a:lnTo>
                  <a:pt x="286" y="112"/>
                </a:lnTo>
                <a:lnTo>
                  <a:pt x="303" y="128"/>
                </a:lnTo>
                <a:lnTo>
                  <a:pt x="320" y="160"/>
                </a:lnTo>
                <a:lnTo>
                  <a:pt x="303" y="176"/>
                </a:lnTo>
                <a:lnTo>
                  <a:pt x="303" y="208"/>
                </a:lnTo>
                <a:lnTo>
                  <a:pt x="269" y="200"/>
                </a:lnTo>
                <a:lnTo>
                  <a:pt x="227" y="192"/>
                </a:lnTo>
                <a:lnTo>
                  <a:pt x="202" y="152"/>
                </a:lnTo>
                <a:lnTo>
                  <a:pt x="168" y="160"/>
                </a:lnTo>
                <a:lnTo>
                  <a:pt x="143" y="144"/>
                </a:lnTo>
                <a:lnTo>
                  <a:pt x="126" y="128"/>
                </a:lnTo>
                <a:lnTo>
                  <a:pt x="109" y="128"/>
                </a:lnTo>
                <a:lnTo>
                  <a:pt x="84" y="112"/>
                </a:lnTo>
                <a:lnTo>
                  <a:pt x="67" y="112"/>
                </a:lnTo>
                <a:lnTo>
                  <a:pt x="50" y="96"/>
                </a:lnTo>
                <a:lnTo>
                  <a:pt x="25" y="104"/>
                </a:lnTo>
                <a:lnTo>
                  <a:pt x="0" y="80"/>
                </a:lnTo>
                <a:close/>
              </a:path>
            </a:pathLst>
          </a:cu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3" name="Freeform 21"/>
          <p:cNvSpPr>
            <a:spLocks noChangeAspect="1"/>
          </p:cNvSpPr>
          <p:nvPr/>
        </p:nvSpPr>
        <p:spPr bwMode="auto">
          <a:xfrm>
            <a:off x="6450013" y="3122613"/>
            <a:ext cx="149225" cy="241300"/>
          </a:xfrm>
          <a:custGeom>
            <a:avLst/>
            <a:gdLst>
              <a:gd name="T0" fmla="*/ 0 w 109"/>
              <a:gd name="T1" fmla="*/ 2147483647 h 176"/>
              <a:gd name="T2" fmla="*/ 2147483647 w 109"/>
              <a:gd name="T3" fmla="*/ 2147483647 h 176"/>
              <a:gd name="T4" fmla="*/ 2147483647 w 109"/>
              <a:gd name="T5" fmla="*/ 2147483647 h 176"/>
              <a:gd name="T6" fmla="*/ 2147483647 w 109"/>
              <a:gd name="T7" fmla="*/ 2147483647 h 176"/>
              <a:gd name="T8" fmla="*/ 2147483647 w 109"/>
              <a:gd name="T9" fmla="*/ 2147483647 h 176"/>
              <a:gd name="T10" fmla="*/ 2147483647 w 109"/>
              <a:gd name="T11" fmla="*/ 2147483647 h 176"/>
              <a:gd name="T12" fmla="*/ 2147483647 w 109"/>
              <a:gd name="T13" fmla="*/ 2147483647 h 176"/>
              <a:gd name="T14" fmla="*/ 2147483647 w 109"/>
              <a:gd name="T15" fmla="*/ 2147483647 h 176"/>
              <a:gd name="T16" fmla="*/ 2147483647 w 109"/>
              <a:gd name="T17" fmla="*/ 0 h 176"/>
              <a:gd name="T18" fmla="*/ 2147483647 w 109"/>
              <a:gd name="T19" fmla="*/ 2147483647 h 176"/>
              <a:gd name="T20" fmla="*/ 2147483647 w 109"/>
              <a:gd name="T21" fmla="*/ 2147483647 h 176"/>
              <a:gd name="T22" fmla="*/ 2147483647 w 109"/>
              <a:gd name="T23" fmla="*/ 2147483647 h 176"/>
              <a:gd name="T24" fmla="*/ 2147483647 w 109"/>
              <a:gd name="T25" fmla="*/ 2147483647 h 176"/>
              <a:gd name="T26" fmla="*/ 0 w 109"/>
              <a:gd name="T27" fmla="*/ 2147483647 h 176"/>
              <a:gd name="T28" fmla="*/ 2147483647 w 109"/>
              <a:gd name="T29" fmla="*/ 2147483647 h 176"/>
              <a:gd name="T30" fmla="*/ 2147483647 w 109"/>
              <a:gd name="T31" fmla="*/ 2147483647 h 176"/>
              <a:gd name="T32" fmla="*/ 2147483647 w 109"/>
              <a:gd name="T33" fmla="*/ 2147483647 h 176"/>
              <a:gd name="T34" fmla="*/ 2147483647 w 109"/>
              <a:gd name="T35" fmla="*/ 2147483647 h 176"/>
              <a:gd name="T36" fmla="*/ 2147483647 w 109"/>
              <a:gd name="T37" fmla="*/ 2147483647 h 176"/>
              <a:gd name="T38" fmla="*/ 0 w 109"/>
              <a:gd name="T39" fmla="*/ 2147483647 h 17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9"/>
              <a:gd name="T61" fmla="*/ 0 h 176"/>
              <a:gd name="T62" fmla="*/ 109 w 109"/>
              <a:gd name="T63" fmla="*/ 176 h 17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9" h="176">
                <a:moveTo>
                  <a:pt x="0" y="168"/>
                </a:moveTo>
                <a:lnTo>
                  <a:pt x="50" y="176"/>
                </a:lnTo>
                <a:lnTo>
                  <a:pt x="76" y="144"/>
                </a:lnTo>
                <a:lnTo>
                  <a:pt x="76" y="112"/>
                </a:lnTo>
                <a:lnTo>
                  <a:pt x="109" y="96"/>
                </a:lnTo>
                <a:lnTo>
                  <a:pt x="92" y="72"/>
                </a:lnTo>
                <a:lnTo>
                  <a:pt x="109" y="64"/>
                </a:lnTo>
                <a:lnTo>
                  <a:pt x="101" y="8"/>
                </a:lnTo>
                <a:lnTo>
                  <a:pt x="84" y="0"/>
                </a:lnTo>
                <a:lnTo>
                  <a:pt x="67" y="16"/>
                </a:lnTo>
                <a:lnTo>
                  <a:pt x="59" y="48"/>
                </a:lnTo>
                <a:lnTo>
                  <a:pt x="42" y="16"/>
                </a:lnTo>
                <a:lnTo>
                  <a:pt x="8" y="40"/>
                </a:lnTo>
                <a:lnTo>
                  <a:pt x="0" y="48"/>
                </a:lnTo>
                <a:lnTo>
                  <a:pt x="8" y="72"/>
                </a:lnTo>
                <a:lnTo>
                  <a:pt x="42" y="88"/>
                </a:lnTo>
                <a:lnTo>
                  <a:pt x="50" y="112"/>
                </a:lnTo>
                <a:lnTo>
                  <a:pt x="33" y="144"/>
                </a:lnTo>
                <a:lnTo>
                  <a:pt x="8" y="136"/>
                </a:lnTo>
                <a:lnTo>
                  <a:pt x="0" y="168"/>
                </a:lnTo>
                <a:close/>
              </a:path>
            </a:pathLst>
          </a:cu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4" name="Freeform 22"/>
          <p:cNvSpPr>
            <a:spLocks noChangeAspect="1"/>
          </p:cNvSpPr>
          <p:nvPr/>
        </p:nvSpPr>
        <p:spPr bwMode="auto">
          <a:xfrm>
            <a:off x="6716713" y="6042025"/>
            <a:ext cx="449262" cy="285750"/>
          </a:xfrm>
          <a:custGeom>
            <a:avLst/>
            <a:gdLst>
              <a:gd name="T0" fmla="*/ 0 w 328"/>
              <a:gd name="T1" fmla="*/ 2147483647 h 208"/>
              <a:gd name="T2" fmla="*/ 0 w 328"/>
              <a:gd name="T3" fmla="*/ 2147483647 h 208"/>
              <a:gd name="T4" fmla="*/ 2147483647 w 328"/>
              <a:gd name="T5" fmla="*/ 2147483647 h 208"/>
              <a:gd name="T6" fmla="*/ 2147483647 w 328"/>
              <a:gd name="T7" fmla="*/ 2147483647 h 208"/>
              <a:gd name="T8" fmla="*/ 2147483647 w 328"/>
              <a:gd name="T9" fmla="*/ 2147483647 h 208"/>
              <a:gd name="T10" fmla="*/ 2147483647 w 328"/>
              <a:gd name="T11" fmla="*/ 2147483647 h 208"/>
              <a:gd name="T12" fmla="*/ 2147483647 w 328"/>
              <a:gd name="T13" fmla="*/ 2147483647 h 208"/>
              <a:gd name="T14" fmla="*/ 2147483647 w 328"/>
              <a:gd name="T15" fmla="*/ 2147483647 h 208"/>
              <a:gd name="T16" fmla="*/ 2147483647 w 328"/>
              <a:gd name="T17" fmla="*/ 2147483647 h 208"/>
              <a:gd name="T18" fmla="*/ 2147483647 w 328"/>
              <a:gd name="T19" fmla="*/ 2147483647 h 208"/>
              <a:gd name="T20" fmla="*/ 2147483647 w 328"/>
              <a:gd name="T21" fmla="*/ 2147483647 h 208"/>
              <a:gd name="T22" fmla="*/ 2147483647 w 328"/>
              <a:gd name="T23" fmla="*/ 2147483647 h 208"/>
              <a:gd name="T24" fmla="*/ 2147483647 w 328"/>
              <a:gd name="T25" fmla="*/ 2147483647 h 208"/>
              <a:gd name="T26" fmla="*/ 2147483647 w 328"/>
              <a:gd name="T27" fmla="*/ 2147483647 h 208"/>
              <a:gd name="T28" fmla="*/ 2147483647 w 328"/>
              <a:gd name="T29" fmla="*/ 2147483647 h 208"/>
              <a:gd name="T30" fmla="*/ 2147483647 w 328"/>
              <a:gd name="T31" fmla="*/ 2147483647 h 208"/>
              <a:gd name="T32" fmla="*/ 2147483647 w 328"/>
              <a:gd name="T33" fmla="*/ 0 h 208"/>
              <a:gd name="T34" fmla="*/ 2147483647 w 328"/>
              <a:gd name="T35" fmla="*/ 2147483647 h 208"/>
              <a:gd name="T36" fmla="*/ 2147483647 w 328"/>
              <a:gd name="T37" fmla="*/ 2147483647 h 208"/>
              <a:gd name="T38" fmla="*/ 2147483647 w 328"/>
              <a:gd name="T39" fmla="*/ 2147483647 h 208"/>
              <a:gd name="T40" fmla="*/ 2147483647 w 328"/>
              <a:gd name="T41" fmla="*/ 2147483647 h 208"/>
              <a:gd name="T42" fmla="*/ 2147483647 w 328"/>
              <a:gd name="T43" fmla="*/ 2147483647 h 208"/>
              <a:gd name="T44" fmla="*/ 2147483647 w 328"/>
              <a:gd name="T45" fmla="*/ 2147483647 h 208"/>
              <a:gd name="T46" fmla="*/ 2147483647 w 328"/>
              <a:gd name="T47" fmla="*/ 2147483647 h 208"/>
              <a:gd name="T48" fmla="*/ 2147483647 w 328"/>
              <a:gd name="T49" fmla="*/ 2147483647 h 208"/>
              <a:gd name="T50" fmla="*/ 2147483647 w 328"/>
              <a:gd name="T51" fmla="*/ 2147483647 h 208"/>
              <a:gd name="T52" fmla="*/ 2147483647 w 328"/>
              <a:gd name="T53" fmla="*/ 2147483647 h 208"/>
              <a:gd name="T54" fmla="*/ 2147483647 w 328"/>
              <a:gd name="T55" fmla="*/ 2147483647 h 208"/>
              <a:gd name="T56" fmla="*/ 2147483647 w 328"/>
              <a:gd name="T57" fmla="*/ 2147483647 h 208"/>
              <a:gd name="T58" fmla="*/ 2147483647 w 328"/>
              <a:gd name="T59" fmla="*/ 2147483647 h 208"/>
              <a:gd name="T60" fmla="*/ 2147483647 w 328"/>
              <a:gd name="T61" fmla="*/ 2147483647 h 208"/>
              <a:gd name="T62" fmla="*/ 2147483647 w 328"/>
              <a:gd name="T63" fmla="*/ 2147483647 h 208"/>
              <a:gd name="T64" fmla="*/ 2147483647 w 328"/>
              <a:gd name="T65" fmla="*/ 2147483647 h 208"/>
              <a:gd name="T66" fmla="*/ 2147483647 w 328"/>
              <a:gd name="T67" fmla="*/ 2147483647 h 208"/>
              <a:gd name="T68" fmla="*/ 2147483647 w 328"/>
              <a:gd name="T69" fmla="*/ 2147483647 h 208"/>
              <a:gd name="T70" fmla="*/ 2147483647 w 328"/>
              <a:gd name="T71" fmla="*/ 2147483647 h 208"/>
              <a:gd name="T72" fmla="*/ 2147483647 w 328"/>
              <a:gd name="T73" fmla="*/ 2147483647 h 208"/>
              <a:gd name="T74" fmla="*/ 0 w 328"/>
              <a:gd name="T75" fmla="*/ 2147483647 h 20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28"/>
              <a:gd name="T115" fmla="*/ 0 h 208"/>
              <a:gd name="T116" fmla="*/ 328 w 328"/>
              <a:gd name="T117" fmla="*/ 208 h 20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28" h="208">
                <a:moveTo>
                  <a:pt x="0" y="80"/>
                </a:moveTo>
                <a:lnTo>
                  <a:pt x="0" y="56"/>
                </a:lnTo>
                <a:lnTo>
                  <a:pt x="25" y="32"/>
                </a:lnTo>
                <a:lnTo>
                  <a:pt x="50" y="48"/>
                </a:lnTo>
                <a:lnTo>
                  <a:pt x="67" y="32"/>
                </a:lnTo>
                <a:lnTo>
                  <a:pt x="92" y="24"/>
                </a:lnTo>
                <a:lnTo>
                  <a:pt x="101" y="32"/>
                </a:lnTo>
                <a:lnTo>
                  <a:pt x="117" y="40"/>
                </a:lnTo>
                <a:lnTo>
                  <a:pt x="134" y="48"/>
                </a:lnTo>
                <a:lnTo>
                  <a:pt x="160" y="40"/>
                </a:lnTo>
                <a:lnTo>
                  <a:pt x="210" y="40"/>
                </a:lnTo>
                <a:lnTo>
                  <a:pt x="235" y="32"/>
                </a:lnTo>
                <a:lnTo>
                  <a:pt x="252" y="16"/>
                </a:lnTo>
                <a:lnTo>
                  <a:pt x="261" y="16"/>
                </a:lnTo>
                <a:lnTo>
                  <a:pt x="286" y="24"/>
                </a:lnTo>
                <a:lnTo>
                  <a:pt x="294" y="8"/>
                </a:lnTo>
                <a:lnTo>
                  <a:pt x="320" y="0"/>
                </a:lnTo>
                <a:lnTo>
                  <a:pt x="328" y="16"/>
                </a:lnTo>
                <a:lnTo>
                  <a:pt x="311" y="56"/>
                </a:lnTo>
                <a:lnTo>
                  <a:pt x="303" y="80"/>
                </a:lnTo>
                <a:lnTo>
                  <a:pt x="286" y="104"/>
                </a:lnTo>
                <a:lnTo>
                  <a:pt x="286" y="112"/>
                </a:lnTo>
                <a:lnTo>
                  <a:pt x="303" y="128"/>
                </a:lnTo>
                <a:lnTo>
                  <a:pt x="320" y="160"/>
                </a:lnTo>
                <a:lnTo>
                  <a:pt x="303" y="176"/>
                </a:lnTo>
                <a:lnTo>
                  <a:pt x="303" y="208"/>
                </a:lnTo>
                <a:lnTo>
                  <a:pt x="269" y="200"/>
                </a:lnTo>
                <a:lnTo>
                  <a:pt x="227" y="192"/>
                </a:lnTo>
                <a:lnTo>
                  <a:pt x="202" y="152"/>
                </a:lnTo>
                <a:lnTo>
                  <a:pt x="168" y="160"/>
                </a:lnTo>
                <a:lnTo>
                  <a:pt x="143" y="144"/>
                </a:lnTo>
                <a:lnTo>
                  <a:pt x="126" y="128"/>
                </a:lnTo>
                <a:lnTo>
                  <a:pt x="109" y="128"/>
                </a:lnTo>
                <a:lnTo>
                  <a:pt x="84" y="112"/>
                </a:lnTo>
                <a:lnTo>
                  <a:pt x="67" y="112"/>
                </a:lnTo>
                <a:lnTo>
                  <a:pt x="50" y="96"/>
                </a:lnTo>
                <a:lnTo>
                  <a:pt x="25" y="104"/>
                </a:lnTo>
                <a:lnTo>
                  <a:pt x="0" y="80"/>
                </a:lnTo>
                <a:close/>
              </a:path>
            </a:pathLst>
          </a:custGeom>
          <a:solidFill>
            <a:srgbClr val="0000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3"/>
          <p:cNvSpPr>
            <a:spLocks noChangeAspect="1"/>
          </p:cNvSpPr>
          <p:nvPr/>
        </p:nvSpPr>
        <p:spPr bwMode="auto">
          <a:xfrm>
            <a:off x="8428038" y="6251575"/>
            <a:ext cx="427037" cy="98425"/>
          </a:xfrm>
          <a:custGeom>
            <a:avLst/>
            <a:gdLst>
              <a:gd name="T0" fmla="*/ 0 w 311"/>
              <a:gd name="T1" fmla="*/ 2147483647 h 72"/>
              <a:gd name="T2" fmla="*/ 2147483647 w 311"/>
              <a:gd name="T3" fmla="*/ 2147483647 h 72"/>
              <a:gd name="T4" fmla="*/ 2147483647 w 311"/>
              <a:gd name="T5" fmla="*/ 2147483647 h 72"/>
              <a:gd name="T6" fmla="*/ 2147483647 w 311"/>
              <a:gd name="T7" fmla="*/ 2147483647 h 72"/>
              <a:gd name="T8" fmla="*/ 2147483647 w 311"/>
              <a:gd name="T9" fmla="*/ 2147483647 h 72"/>
              <a:gd name="T10" fmla="*/ 2147483647 w 311"/>
              <a:gd name="T11" fmla="*/ 2147483647 h 72"/>
              <a:gd name="T12" fmla="*/ 2147483647 w 311"/>
              <a:gd name="T13" fmla="*/ 2147483647 h 72"/>
              <a:gd name="T14" fmla="*/ 2147483647 w 311"/>
              <a:gd name="T15" fmla="*/ 2147483647 h 72"/>
              <a:gd name="T16" fmla="*/ 2147483647 w 311"/>
              <a:gd name="T17" fmla="*/ 2147483647 h 72"/>
              <a:gd name="T18" fmla="*/ 2147483647 w 311"/>
              <a:gd name="T19" fmla="*/ 2147483647 h 72"/>
              <a:gd name="T20" fmla="*/ 2147483647 w 311"/>
              <a:gd name="T21" fmla="*/ 2147483647 h 72"/>
              <a:gd name="T22" fmla="*/ 2147483647 w 311"/>
              <a:gd name="T23" fmla="*/ 2147483647 h 72"/>
              <a:gd name="T24" fmla="*/ 2147483647 w 311"/>
              <a:gd name="T25" fmla="*/ 0 h 72"/>
              <a:gd name="T26" fmla="*/ 2147483647 w 311"/>
              <a:gd name="T27" fmla="*/ 2147483647 h 72"/>
              <a:gd name="T28" fmla="*/ 2147483647 w 311"/>
              <a:gd name="T29" fmla="*/ 2147483647 h 72"/>
              <a:gd name="T30" fmla="*/ 2147483647 w 311"/>
              <a:gd name="T31" fmla="*/ 2147483647 h 72"/>
              <a:gd name="T32" fmla="*/ 2147483647 w 311"/>
              <a:gd name="T33" fmla="*/ 2147483647 h 72"/>
              <a:gd name="T34" fmla="*/ 2147483647 w 311"/>
              <a:gd name="T35" fmla="*/ 2147483647 h 72"/>
              <a:gd name="T36" fmla="*/ 2147483647 w 311"/>
              <a:gd name="T37" fmla="*/ 2147483647 h 72"/>
              <a:gd name="T38" fmla="*/ 2147483647 w 311"/>
              <a:gd name="T39" fmla="*/ 2147483647 h 72"/>
              <a:gd name="T40" fmla="*/ 2147483647 w 311"/>
              <a:gd name="T41" fmla="*/ 2147483647 h 72"/>
              <a:gd name="T42" fmla="*/ 2147483647 w 311"/>
              <a:gd name="T43" fmla="*/ 2147483647 h 72"/>
              <a:gd name="T44" fmla="*/ 2147483647 w 311"/>
              <a:gd name="T45" fmla="*/ 2147483647 h 72"/>
              <a:gd name="T46" fmla="*/ 2147483647 w 311"/>
              <a:gd name="T47" fmla="*/ 2147483647 h 72"/>
              <a:gd name="T48" fmla="*/ 2147483647 w 311"/>
              <a:gd name="T49" fmla="*/ 2147483647 h 72"/>
              <a:gd name="T50" fmla="*/ 2147483647 w 311"/>
              <a:gd name="T51" fmla="*/ 0 h 72"/>
              <a:gd name="T52" fmla="*/ 2147483647 w 311"/>
              <a:gd name="T53" fmla="*/ 2147483647 h 72"/>
              <a:gd name="T54" fmla="*/ 0 w 311"/>
              <a:gd name="T55" fmla="*/ 2147483647 h 7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11"/>
              <a:gd name="T85" fmla="*/ 0 h 72"/>
              <a:gd name="T86" fmla="*/ 311 w 311"/>
              <a:gd name="T87" fmla="*/ 72 h 7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11" h="72">
                <a:moveTo>
                  <a:pt x="0" y="24"/>
                </a:moveTo>
                <a:lnTo>
                  <a:pt x="8" y="56"/>
                </a:lnTo>
                <a:lnTo>
                  <a:pt x="33" y="64"/>
                </a:lnTo>
                <a:lnTo>
                  <a:pt x="67" y="64"/>
                </a:lnTo>
                <a:lnTo>
                  <a:pt x="126" y="56"/>
                </a:lnTo>
                <a:lnTo>
                  <a:pt x="143" y="56"/>
                </a:lnTo>
                <a:lnTo>
                  <a:pt x="143" y="72"/>
                </a:lnTo>
                <a:lnTo>
                  <a:pt x="193" y="72"/>
                </a:lnTo>
                <a:lnTo>
                  <a:pt x="219" y="56"/>
                </a:lnTo>
                <a:lnTo>
                  <a:pt x="252" y="56"/>
                </a:lnTo>
                <a:lnTo>
                  <a:pt x="278" y="40"/>
                </a:lnTo>
                <a:lnTo>
                  <a:pt x="311" y="32"/>
                </a:lnTo>
                <a:lnTo>
                  <a:pt x="311" y="0"/>
                </a:lnTo>
                <a:lnTo>
                  <a:pt x="286" y="16"/>
                </a:lnTo>
                <a:lnTo>
                  <a:pt x="269" y="24"/>
                </a:lnTo>
                <a:lnTo>
                  <a:pt x="252" y="24"/>
                </a:lnTo>
                <a:lnTo>
                  <a:pt x="244" y="8"/>
                </a:lnTo>
                <a:lnTo>
                  <a:pt x="219" y="16"/>
                </a:lnTo>
                <a:lnTo>
                  <a:pt x="168" y="24"/>
                </a:lnTo>
                <a:lnTo>
                  <a:pt x="168" y="8"/>
                </a:lnTo>
                <a:lnTo>
                  <a:pt x="84" y="40"/>
                </a:lnTo>
                <a:lnTo>
                  <a:pt x="75" y="16"/>
                </a:lnTo>
                <a:lnTo>
                  <a:pt x="59" y="8"/>
                </a:lnTo>
                <a:lnTo>
                  <a:pt x="59" y="24"/>
                </a:lnTo>
                <a:lnTo>
                  <a:pt x="33" y="24"/>
                </a:lnTo>
                <a:lnTo>
                  <a:pt x="16" y="0"/>
                </a:lnTo>
                <a:lnTo>
                  <a:pt x="16" y="16"/>
                </a:lnTo>
                <a:lnTo>
                  <a:pt x="0" y="2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14356" name="Freeform 24"/>
          <p:cNvSpPr>
            <a:spLocks noChangeAspect="1"/>
          </p:cNvSpPr>
          <p:nvPr/>
        </p:nvSpPr>
        <p:spPr bwMode="auto">
          <a:xfrm>
            <a:off x="6092825" y="5581650"/>
            <a:ext cx="230188" cy="395288"/>
          </a:xfrm>
          <a:custGeom>
            <a:avLst/>
            <a:gdLst>
              <a:gd name="T0" fmla="*/ 0 w 168"/>
              <a:gd name="T1" fmla="*/ 2147483647 h 288"/>
              <a:gd name="T2" fmla="*/ 2147483647 w 168"/>
              <a:gd name="T3" fmla="*/ 2147483647 h 288"/>
              <a:gd name="T4" fmla="*/ 2147483647 w 168"/>
              <a:gd name="T5" fmla="*/ 2147483647 h 288"/>
              <a:gd name="T6" fmla="*/ 2147483647 w 168"/>
              <a:gd name="T7" fmla="*/ 2147483647 h 288"/>
              <a:gd name="T8" fmla="*/ 2147483647 w 168"/>
              <a:gd name="T9" fmla="*/ 0 h 288"/>
              <a:gd name="T10" fmla="*/ 2147483647 w 168"/>
              <a:gd name="T11" fmla="*/ 2147483647 h 288"/>
              <a:gd name="T12" fmla="*/ 2147483647 w 168"/>
              <a:gd name="T13" fmla="*/ 2147483647 h 288"/>
              <a:gd name="T14" fmla="*/ 2147483647 w 168"/>
              <a:gd name="T15" fmla="*/ 2147483647 h 288"/>
              <a:gd name="T16" fmla="*/ 2147483647 w 168"/>
              <a:gd name="T17" fmla="*/ 2147483647 h 288"/>
              <a:gd name="T18" fmla="*/ 2147483647 w 168"/>
              <a:gd name="T19" fmla="*/ 2147483647 h 288"/>
              <a:gd name="T20" fmla="*/ 2147483647 w 168"/>
              <a:gd name="T21" fmla="*/ 2147483647 h 288"/>
              <a:gd name="T22" fmla="*/ 2147483647 w 168"/>
              <a:gd name="T23" fmla="*/ 2147483647 h 288"/>
              <a:gd name="T24" fmla="*/ 2147483647 w 168"/>
              <a:gd name="T25" fmla="*/ 2147483647 h 288"/>
              <a:gd name="T26" fmla="*/ 2147483647 w 168"/>
              <a:gd name="T27" fmla="*/ 2147483647 h 288"/>
              <a:gd name="T28" fmla="*/ 2147483647 w 168"/>
              <a:gd name="T29" fmla="*/ 2147483647 h 288"/>
              <a:gd name="T30" fmla="*/ 2147483647 w 168"/>
              <a:gd name="T31" fmla="*/ 2147483647 h 288"/>
              <a:gd name="T32" fmla="*/ 2147483647 w 168"/>
              <a:gd name="T33" fmla="*/ 2147483647 h 288"/>
              <a:gd name="T34" fmla="*/ 2147483647 w 168"/>
              <a:gd name="T35" fmla="*/ 2147483647 h 288"/>
              <a:gd name="T36" fmla="*/ 2147483647 w 168"/>
              <a:gd name="T37" fmla="*/ 2147483647 h 288"/>
              <a:gd name="T38" fmla="*/ 2147483647 w 168"/>
              <a:gd name="T39" fmla="*/ 2147483647 h 288"/>
              <a:gd name="T40" fmla="*/ 2147483647 w 168"/>
              <a:gd name="T41" fmla="*/ 2147483647 h 288"/>
              <a:gd name="T42" fmla="*/ 2147483647 w 168"/>
              <a:gd name="T43" fmla="*/ 2147483647 h 288"/>
              <a:gd name="T44" fmla="*/ 2147483647 w 168"/>
              <a:gd name="T45" fmla="*/ 2147483647 h 288"/>
              <a:gd name="T46" fmla="*/ 0 w 168"/>
              <a:gd name="T47" fmla="*/ 2147483647 h 288"/>
              <a:gd name="T48" fmla="*/ 0 w 168"/>
              <a:gd name="T49" fmla="*/ 2147483647 h 28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68"/>
              <a:gd name="T76" fmla="*/ 0 h 288"/>
              <a:gd name="T77" fmla="*/ 168 w 168"/>
              <a:gd name="T78" fmla="*/ 288 h 28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68" h="288">
                <a:moveTo>
                  <a:pt x="0" y="40"/>
                </a:moveTo>
                <a:lnTo>
                  <a:pt x="33" y="48"/>
                </a:lnTo>
                <a:lnTo>
                  <a:pt x="59" y="40"/>
                </a:lnTo>
                <a:lnTo>
                  <a:pt x="101" y="8"/>
                </a:lnTo>
                <a:lnTo>
                  <a:pt x="109" y="0"/>
                </a:lnTo>
                <a:lnTo>
                  <a:pt x="143" y="16"/>
                </a:lnTo>
                <a:lnTo>
                  <a:pt x="143" y="32"/>
                </a:lnTo>
                <a:lnTo>
                  <a:pt x="168" y="96"/>
                </a:lnTo>
                <a:lnTo>
                  <a:pt x="151" y="120"/>
                </a:lnTo>
                <a:lnTo>
                  <a:pt x="168" y="152"/>
                </a:lnTo>
                <a:lnTo>
                  <a:pt x="143" y="256"/>
                </a:lnTo>
                <a:lnTo>
                  <a:pt x="117" y="248"/>
                </a:lnTo>
                <a:lnTo>
                  <a:pt x="92" y="248"/>
                </a:lnTo>
                <a:lnTo>
                  <a:pt x="84" y="264"/>
                </a:lnTo>
                <a:lnTo>
                  <a:pt x="67" y="280"/>
                </a:lnTo>
                <a:lnTo>
                  <a:pt x="42" y="288"/>
                </a:lnTo>
                <a:lnTo>
                  <a:pt x="25" y="248"/>
                </a:lnTo>
                <a:lnTo>
                  <a:pt x="25" y="200"/>
                </a:lnTo>
                <a:lnTo>
                  <a:pt x="33" y="176"/>
                </a:lnTo>
                <a:lnTo>
                  <a:pt x="25" y="160"/>
                </a:lnTo>
                <a:lnTo>
                  <a:pt x="33" y="136"/>
                </a:lnTo>
                <a:lnTo>
                  <a:pt x="33" y="112"/>
                </a:lnTo>
                <a:lnTo>
                  <a:pt x="25" y="80"/>
                </a:lnTo>
                <a:lnTo>
                  <a:pt x="0" y="72"/>
                </a:lnTo>
                <a:lnTo>
                  <a:pt x="0" y="40"/>
                </a:lnTo>
                <a:close/>
              </a:path>
            </a:pathLst>
          </a:cu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7" name="Freeform 25"/>
          <p:cNvSpPr>
            <a:spLocks noChangeAspect="1"/>
          </p:cNvSpPr>
          <p:nvPr/>
        </p:nvSpPr>
        <p:spPr bwMode="auto">
          <a:xfrm>
            <a:off x="8428038" y="6251575"/>
            <a:ext cx="427037" cy="98425"/>
          </a:xfrm>
          <a:custGeom>
            <a:avLst/>
            <a:gdLst>
              <a:gd name="T0" fmla="*/ 0 w 311"/>
              <a:gd name="T1" fmla="*/ 2147483647 h 72"/>
              <a:gd name="T2" fmla="*/ 2147483647 w 311"/>
              <a:gd name="T3" fmla="*/ 2147483647 h 72"/>
              <a:gd name="T4" fmla="*/ 2147483647 w 311"/>
              <a:gd name="T5" fmla="*/ 2147483647 h 72"/>
              <a:gd name="T6" fmla="*/ 2147483647 w 311"/>
              <a:gd name="T7" fmla="*/ 2147483647 h 72"/>
              <a:gd name="T8" fmla="*/ 2147483647 w 311"/>
              <a:gd name="T9" fmla="*/ 2147483647 h 72"/>
              <a:gd name="T10" fmla="*/ 2147483647 w 311"/>
              <a:gd name="T11" fmla="*/ 2147483647 h 72"/>
              <a:gd name="T12" fmla="*/ 2147483647 w 311"/>
              <a:gd name="T13" fmla="*/ 2147483647 h 72"/>
              <a:gd name="T14" fmla="*/ 2147483647 w 311"/>
              <a:gd name="T15" fmla="*/ 2147483647 h 72"/>
              <a:gd name="T16" fmla="*/ 2147483647 w 311"/>
              <a:gd name="T17" fmla="*/ 2147483647 h 72"/>
              <a:gd name="T18" fmla="*/ 2147483647 w 311"/>
              <a:gd name="T19" fmla="*/ 2147483647 h 72"/>
              <a:gd name="T20" fmla="*/ 2147483647 w 311"/>
              <a:gd name="T21" fmla="*/ 2147483647 h 72"/>
              <a:gd name="T22" fmla="*/ 2147483647 w 311"/>
              <a:gd name="T23" fmla="*/ 2147483647 h 72"/>
              <a:gd name="T24" fmla="*/ 2147483647 w 311"/>
              <a:gd name="T25" fmla="*/ 0 h 72"/>
              <a:gd name="T26" fmla="*/ 2147483647 w 311"/>
              <a:gd name="T27" fmla="*/ 2147483647 h 72"/>
              <a:gd name="T28" fmla="*/ 2147483647 w 311"/>
              <a:gd name="T29" fmla="*/ 2147483647 h 72"/>
              <a:gd name="T30" fmla="*/ 2147483647 w 311"/>
              <a:gd name="T31" fmla="*/ 2147483647 h 72"/>
              <a:gd name="T32" fmla="*/ 2147483647 w 311"/>
              <a:gd name="T33" fmla="*/ 2147483647 h 72"/>
              <a:gd name="T34" fmla="*/ 2147483647 w 311"/>
              <a:gd name="T35" fmla="*/ 2147483647 h 72"/>
              <a:gd name="T36" fmla="*/ 2147483647 w 311"/>
              <a:gd name="T37" fmla="*/ 2147483647 h 72"/>
              <a:gd name="T38" fmla="*/ 2147483647 w 311"/>
              <a:gd name="T39" fmla="*/ 2147483647 h 72"/>
              <a:gd name="T40" fmla="*/ 2147483647 w 311"/>
              <a:gd name="T41" fmla="*/ 2147483647 h 72"/>
              <a:gd name="T42" fmla="*/ 2147483647 w 311"/>
              <a:gd name="T43" fmla="*/ 2147483647 h 72"/>
              <a:gd name="T44" fmla="*/ 2147483647 w 311"/>
              <a:gd name="T45" fmla="*/ 2147483647 h 72"/>
              <a:gd name="T46" fmla="*/ 2147483647 w 311"/>
              <a:gd name="T47" fmla="*/ 2147483647 h 72"/>
              <a:gd name="T48" fmla="*/ 2147483647 w 311"/>
              <a:gd name="T49" fmla="*/ 2147483647 h 72"/>
              <a:gd name="T50" fmla="*/ 2147483647 w 311"/>
              <a:gd name="T51" fmla="*/ 0 h 72"/>
              <a:gd name="T52" fmla="*/ 2147483647 w 311"/>
              <a:gd name="T53" fmla="*/ 2147483647 h 72"/>
              <a:gd name="T54" fmla="*/ 0 w 311"/>
              <a:gd name="T55" fmla="*/ 2147483647 h 7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11"/>
              <a:gd name="T85" fmla="*/ 0 h 72"/>
              <a:gd name="T86" fmla="*/ 311 w 311"/>
              <a:gd name="T87" fmla="*/ 72 h 7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11" h="72">
                <a:moveTo>
                  <a:pt x="0" y="24"/>
                </a:moveTo>
                <a:lnTo>
                  <a:pt x="8" y="56"/>
                </a:lnTo>
                <a:lnTo>
                  <a:pt x="33" y="64"/>
                </a:lnTo>
                <a:lnTo>
                  <a:pt x="67" y="64"/>
                </a:lnTo>
                <a:lnTo>
                  <a:pt x="126" y="56"/>
                </a:lnTo>
                <a:lnTo>
                  <a:pt x="143" y="56"/>
                </a:lnTo>
                <a:lnTo>
                  <a:pt x="143" y="72"/>
                </a:lnTo>
                <a:lnTo>
                  <a:pt x="193" y="72"/>
                </a:lnTo>
                <a:lnTo>
                  <a:pt x="219" y="56"/>
                </a:lnTo>
                <a:lnTo>
                  <a:pt x="252" y="56"/>
                </a:lnTo>
                <a:lnTo>
                  <a:pt x="278" y="40"/>
                </a:lnTo>
                <a:lnTo>
                  <a:pt x="311" y="32"/>
                </a:lnTo>
                <a:lnTo>
                  <a:pt x="311" y="0"/>
                </a:lnTo>
                <a:lnTo>
                  <a:pt x="286" y="16"/>
                </a:lnTo>
                <a:lnTo>
                  <a:pt x="269" y="24"/>
                </a:lnTo>
                <a:lnTo>
                  <a:pt x="252" y="24"/>
                </a:lnTo>
                <a:lnTo>
                  <a:pt x="244" y="8"/>
                </a:lnTo>
                <a:lnTo>
                  <a:pt x="219" y="16"/>
                </a:lnTo>
                <a:lnTo>
                  <a:pt x="168" y="24"/>
                </a:lnTo>
                <a:lnTo>
                  <a:pt x="168" y="8"/>
                </a:lnTo>
                <a:lnTo>
                  <a:pt x="84" y="40"/>
                </a:lnTo>
                <a:lnTo>
                  <a:pt x="75" y="16"/>
                </a:lnTo>
                <a:lnTo>
                  <a:pt x="59" y="8"/>
                </a:lnTo>
                <a:lnTo>
                  <a:pt x="59" y="24"/>
                </a:lnTo>
                <a:lnTo>
                  <a:pt x="33" y="24"/>
                </a:lnTo>
                <a:lnTo>
                  <a:pt x="16" y="0"/>
                </a:lnTo>
                <a:lnTo>
                  <a:pt x="16" y="16"/>
                </a:lnTo>
                <a:lnTo>
                  <a:pt x="0" y="24"/>
                </a:lnTo>
                <a:close/>
              </a:path>
            </a:pathLst>
          </a:custGeom>
          <a:solidFill>
            <a:srgbClr val="99CCFF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8" name="Freeform 26"/>
          <p:cNvSpPr>
            <a:spLocks noChangeAspect="1"/>
          </p:cNvSpPr>
          <p:nvPr/>
        </p:nvSpPr>
        <p:spPr bwMode="auto">
          <a:xfrm>
            <a:off x="6092825" y="5581650"/>
            <a:ext cx="230188" cy="395288"/>
          </a:xfrm>
          <a:custGeom>
            <a:avLst/>
            <a:gdLst>
              <a:gd name="T0" fmla="*/ 0 w 168"/>
              <a:gd name="T1" fmla="*/ 2147483647 h 288"/>
              <a:gd name="T2" fmla="*/ 2147483647 w 168"/>
              <a:gd name="T3" fmla="*/ 2147483647 h 288"/>
              <a:gd name="T4" fmla="*/ 2147483647 w 168"/>
              <a:gd name="T5" fmla="*/ 2147483647 h 288"/>
              <a:gd name="T6" fmla="*/ 2147483647 w 168"/>
              <a:gd name="T7" fmla="*/ 2147483647 h 288"/>
              <a:gd name="T8" fmla="*/ 2147483647 w 168"/>
              <a:gd name="T9" fmla="*/ 0 h 288"/>
              <a:gd name="T10" fmla="*/ 2147483647 w 168"/>
              <a:gd name="T11" fmla="*/ 2147483647 h 288"/>
              <a:gd name="T12" fmla="*/ 2147483647 w 168"/>
              <a:gd name="T13" fmla="*/ 2147483647 h 288"/>
              <a:gd name="T14" fmla="*/ 2147483647 w 168"/>
              <a:gd name="T15" fmla="*/ 2147483647 h 288"/>
              <a:gd name="T16" fmla="*/ 2147483647 w 168"/>
              <a:gd name="T17" fmla="*/ 2147483647 h 288"/>
              <a:gd name="T18" fmla="*/ 2147483647 w 168"/>
              <a:gd name="T19" fmla="*/ 2147483647 h 288"/>
              <a:gd name="T20" fmla="*/ 2147483647 w 168"/>
              <a:gd name="T21" fmla="*/ 2147483647 h 288"/>
              <a:gd name="T22" fmla="*/ 2147483647 w 168"/>
              <a:gd name="T23" fmla="*/ 2147483647 h 288"/>
              <a:gd name="T24" fmla="*/ 2147483647 w 168"/>
              <a:gd name="T25" fmla="*/ 2147483647 h 288"/>
              <a:gd name="T26" fmla="*/ 2147483647 w 168"/>
              <a:gd name="T27" fmla="*/ 2147483647 h 288"/>
              <a:gd name="T28" fmla="*/ 2147483647 w 168"/>
              <a:gd name="T29" fmla="*/ 2147483647 h 288"/>
              <a:gd name="T30" fmla="*/ 2147483647 w 168"/>
              <a:gd name="T31" fmla="*/ 2147483647 h 288"/>
              <a:gd name="T32" fmla="*/ 2147483647 w 168"/>
              <a:gd name="T33" fmla="*/ 2147483647 h 288"/>
              <a:gd name="T34" fmla="*/ 2147483647 w 168"/>
              <a:gd name="T35" fmla="*/ 2147483647 h 288"/>
              <a:gd name="T36" fmla="*/ 2147483647 w 168"/>
              <a:gd name="T37" fmla="*/ 2147483647 h 288"/>
              <a:gd name="T38" fmla="*/ 2147483647 w 168"/>
              <a:gd name="T39" fmla="*/ 2147483647 h 288"/>
              <a:gd name="T40" fmla="*/ 2147483647 w 168"/>
              <a:gd name="T41" fmla="*/ 2147483647 h 288"/>
              <a:gd name="T42" fmla="*/ 2147483647 w 168"/>
              <a:gd name="T43" fmla="*/ 2147483647 h 288"/>
              <a:gd name="T44" fmla="*/ 2147483647 w 168"/>
              <a:gd name="T45" fmla="*/ 2147483647 h 288"/>
              <a:gd name="T46" fmla="*/ 0 w 168"/>
              <a:gd name="T47" fmla="*/ 2147483647 h 288"/>
              <a:gd name="T48" fmla="*/ 0 w 168"/>
              <a:gd name="T49" fmla="*/ 2147483647 h 28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68"/>
              <a:gd name="T76" fmla="*/ 0 h 288"/>
              <a:gd name="T77" fmla="*/ 168 w 168"/>
              <a:gd name="T78" fmla="*/ 288 h 28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68" h="288">
                <a:moveTo>
                  <a:pt x="0" y="40"/>
                </a:moveTo>
                <a:lnTo>
                  <a:pt x="33" y="48"/>
                </a:lnTo>
                <a:lnTo>
                  <a:pt x="59" y="40"/>
                </a:lnTo>
                <a:lnTo>
                  <a:pt x="101" y="8"/>
                </a:lnTo>
                <a:lnTo>
                  <a:pt x="109" y="0"/>
                </a:lnTo>
                <a:lnTo>
                  <a:pt x="143" y="16"/>
                </a:lnTo>
                <a:lnTo>
                  <a:pt x="143" y="32"/>
                </a:lnTo>
                <a:lnTo>
                  <a:pt x="168" y="96"/>
                </a:lnTo>
                <a:lnTo>
                  <a:pt x="151" y="120"/>
                </a:lnTo>
                <a:lnTo>
                  <a:pt x="168" y="152"/>
                </a:lnTo>
                <a:lnTo>
                  <a:pt x="143" y="256"/>
                </a:lnTo>
                <a:lnTo>
                  <a:pt x="117" y="248"/>
                </a:lnTo>
                <a:lnTo>
                  <a:pt x="92" y="248"/>
                </a:lnTo>
                <a:lnTo>
                  <a:pt x="84" y="264"/>
                </a:lnTo>
                <a:lnTo>
                  <a:pt x="67" y="280"/>
                </a:lnTo>
                <a:lnTo>
                  <a:pt x="42" y="288"/>
                </a:lnTo>
                <a:lnTo>
                  <a:pt x="25" y="248"/>
                </a:lnTo>
                <a:lnTo>
                  <a:pt x="25" y="200"/>
                </a:lnTo>
                <a:lnTo>
                  <a:pt x="33" y="176"/>
                </a:lnTo>
                <a:lnTo>
                  <a:pt x="25" y="160"/>
                </a:lnTo>
                <a:lnTo>
                  <a:pt x="33" y="136"/>
                </a:lnTo>
                <a:lnTo>
                  <a:pt x="33" y="112"/>
                </a:lnTo>
                <a:lnTo>
                  <a:pt x="25" y="80"/>
                </a:lnTo>
                <a:lnTo>
                  <a:pt x="0" y="72"/>
                </a:lnTo>
                <a:lnTo>
                  <a:pt x="0" y="40"/>
                </a:lnTo>
                <a:close/>
              </a:path>
            </a:pathLst>
          </a:custGeom>
          <a:solidFill>
            <a:srgbClr val="0000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9" name="Freeform 27"/>
          <p:cNvSpPr>
            <a:spLocks noChangeAspect="1"/>
          </p:cNvSpPr>
          <p:nvPr/>
        </p:nvSpPr>
        <p:spPr bwMode="auto">
          <a:xfrm>
            <a:off x="6149975" y="5284788"/>
            <a:ext cx="138113" cy="263525"/>
          </a:xfrm>
          <a:custGeom>
            <a:avLst/>
            <a:gdLst>
              <a:gd name="T0" fmla="*/ 2147483647 w 101"/>
              <a:gd name="T1" fmla="*/ 2147483647 h 192"/>
              <a:gd name="T2" fmla="*/ 2147483647 w 101"/>
              <a:gd name="T3" fmla="*/ 0 h 192"/>
              <a:gd name="T4" fmla="*/ 2147483647 w 101"/>
              <a:gd name="T5" fmla="*/ 0 h 192"/>
              <a:gd name="T6" fmla="*/ 2147483647 w 101"/>
              <a:gd name="T7" fmla="*/ 2147483647 h 192"/>
              <a:gd name="T8" fmla="*/ 2147483647 w 101"/>
              <a:gd name="T9" fmla="*/ 2147483647 h 192"/>
              <a:gd name="T10" fmla="*/ 2147483647 w 101"/>
              <a:gd name="T11" fmla="*/ 2147483647 h 192"/>
              <a:gd name="T12" fmla="*/ 2147483647 w 101"/>
              <a:gd name="T13" fmla="*/ 2147483647 h 192"/>
              <a:gd name="T14" fmla="*/ 2147483647 w 101"/>
              <a:gd name="T15" fmla="*/ 2147483647 h 192"/>
              <a:gd name="T16" fmla="*/ 2147483647 w 101"/>
              <a:gd name="T17" fmla="*/ 2147483647 h 192"/>
              <a:gd name="T18" fmla="*/ 2147483647 w 101"/>
              <a:gd name="T19" fmla="*/ 2147483647 h 192"/>
              <a:gd name="T20" fmla="*/ 2147483647 w 101"/>
              <a:gd name="T21" fmla="*/ 2147483647 h 192"/>
              <a:gd name="T22" fmla="*/ 2147483647 w 101"/>
              <a:gd name="T23" fmla="*/ 2147483647 h 192"/>
              <a:gd name="T24" fmla="*/ 2147483647 w 101"/>
              <a:gd name="T25" fmla="*/ 2147483647 h 192"/>
              <a:gd name="T26" fmla="*/ 2147483647 w 101"/>
              <a:gd name="T27" fmla="*/ 2147483647 h 192"/>
              <a:gd name="T28" fmla="*/ 2147483647 w 101"/>
              <a:gd name="T29" fmla="*/ 2147483647 h 192"/>
              <a:gd name="T30" fmla="*/ 2147483647 w 101"/>
              <a:gd name="T31" fmla="*/ 2147483647 h 192"/>
              <a:gd name="T32" fmla="*/ 2147483647 w 101"/>
              <a:gd name="T33" fmla="*/ 2147483647 h 192"/>
              <a:gd name="T34" fmla="*/ 0 w 101"/>
              <a:gd name="T35" fmla="*/ 2147483647 h 192"/>
              <a:gd name="T36" fmla="*/ 2147483647 w 101"/>
              <a:gd name="T37" fmla="*/ 2147483647 h 192"/>
              <a:gd name="T38" fmla="*/ 2147483647 w 101"/>
              <a:gd name="T39" fmla="*/ 2147483647 h 192"/>
              <a:gd name="T40" fmla="*/ 2147483647 w 101"/>
              <a:gd name="T41" fmla="*/ 2147483647 h 192"/>
              <a:gd name="T42" fmla="*/ 2147483647 w 101"/>
              <a:gd name="T43" fmla="*/ 2147483647 h 19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1"/>
              <a:gd name="T67" fmla="*/ 0 h 192"/>
              <a:gd name="T68" fmla="*/ 101 w 101"/>
              <a:gd name="T69" fmla="*/ 192 h 19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1" h="192">
                <a:moveTo>
                  <a:pt x="75" y="32"/>
                </a:moveTo>
                <a:lnTo>
                  <a:pt x="75" y="0"/>
                </a:lnTo>
                <a:lnTo>
                  <a:pt x="92" y="0"/>
                </a:lnTo>
                <a:lnTo>
                  <a:pt x="92" y="40"/>
                </a:lnTo>
                <a:lnTo>
                  <a:pt x="101" y="56"/>
                </a:lnTo>
                <a:lnTo>
                  <a:pt x="101" y="104"/>
                </a:lnTo>
                <a:lnTo>
                  <a:pt x="92" y="120"/>
                </a:lnTo>
                <a:lnTo>
                  <a:pt x="92" y="152"/>
                </a:lnTo>
                <a:lnTo>
                  <a:pt x="67" y="192"/>
                </a:lnTo>
                <a:lnTo>
                  <a:pt x="50" y="192"/>
                </a:lnTo>
                <a:lnTo>
                  <a:pt x="25" y="176"/>
                </a:lnTo>
                <a:lnTo>
                  <a:pt x="33" y="160"/>
                </a:lnTo>
                <a:lnTo>
                  <a:pt x="17" y="152"/>
                </a:lnTo>
                <a:lnTo>
                  <a:pt x="33" y="136"/>
                </a:lnTo>
                <a:lnTo>
                  <a:pt x="8" y="128"/>
                </a:lnTo>
                <a:lnTo>
                  <a:pt x="25" y="112"/>
                </a:lnTo>
                <a:lnTo>
                  <a:pt x="8" y="96"/>
                </a:lnTo>
                <a:lnTo>
                  <a:pt x="0" y="72"/>
                </a:lnTo>
                <a:lnTo>
                  <a:pt x="17" y="64"/>
                </a:lnTo>
                <a:lnTo>
                  <a:pt x="17" y="48"/>
                </a:lnTo>
                <a:lnTo>
                  <a:pt x="42" y="40"/>
                </a:lnTo>
                <a:lnTo>
                  <a:pt x="75" y="32"/>
                </a:lnTo>
                <a:close/>
              </a:path>
            </a:pathLst>
          </a:cu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0" name="Freeform 28"/>
          <p:cNvSpPr>
            <a:spLocks noChangeAspect="1"/>
          </p:cNvSpPr>
          <p:nvPr/>
        </p:nvSpPr>
        <p:spPr bwMode="auto">
          <a:xfrm>
            <a:off x="6149975" y="5284788"/>
            <a:ext cx="138113" cy="263525"/>
          </a:xfrm>
          <a:custGeom>
            <a:avLst/>
            <a:gdLst>
              <a:gd name="T0" fmla="*/ 2147483647 w 101"/>
              <a:gd name="T1" fmla="*/ 2147483647 h 192"/>
              <a:gd name="T2" fmla="*/ 2147483647 w 101"/>
              <a:gd name="T3" fmla="*/ 0 h 192"/>
              <a:gd name="T4" fmla="*/ 2147483647 w 101"/>
              <a:gd name="T5" fmla="*/ 0 h 192"/>
              <a:gd name="T6" fmla="*/ 2147483647 w 101"/>
              <a:gd name="T7" fmla="*/ 2147483647 h 192"/>
              <a:gd name="T8" fmla="*/ 2147483647 w 101"/>
              <a:gd name="T9" fmla="*/ 2147483647 h 192"/>
              <a:gd name="T10" fmla="*/ 2147483647 w 101"/>
              <a:gd name="T11" fmla="*/ 2147483647 h 192"/>
              <a:gd name="T12" fmla="*/ 2147483647 w 101"/>
              <a:gd name="T13" fmla="*/ 2147483647 h 192"/>
              <a:gd name="T14" fmla="*/ 2147483647 w 101"/>
              <a:gd name="T15" fmla="*/ 2147483647 h 192"/>
              <a:gd name="T16" fmla="*/ 2147483647 w 101"/>
              <a:gd name="T17" fmla="*/ 2147483647 h 192"/>
              <a:gd name="T18" fmla="*/ 2147483647 w 101"/>
              <a:gd name="T19" fmla="*/ 2147483647 h 192"/>
              <a:gd name="T20" fmla="*/ 2147483647 w 101"/>
              <a:gd name="T21" fmla="*/ 2147483647 h 192"/>
              <a:gd name="T22" fmla="*/ 2147483647 w 101"/>
              <a:gd name="T23" fmla="*/ 2147483647 h 192"/>
              <a:gd name="T24" fmla="*/ 2147483647 w 101"/>
              <a:gd name="T25" fmla="*/ 2147483647 h 192"/>
              <a:gd name="T26" fmla="*/ 2147483647 w 101"/>
              <a:gd name="T27" fmla="*/ 2147483647 h 192"/>
              <a:gd name="T28" fmla="*/ 2147483647 w 101"/>
              <a:gd name="T29" fmla="*/ 2147483647 h 192"/>
              <a:gd name="T30" fmla="*/ 2147483647 w 101"/>
              <a:gd name="T31" fmla="*/ 2147483647 h 192"/>
              <a:gd name="T32" fmla="*/ 2147483647 w 101"/>
              <a:gd name="T33" fmla="*/ 2147483647 h 192"/>
              <a:gd name="T34" fmla="*/ 0 w 101"/>
              <a:gd name="T35" fmla="*/ 2147483647 h 192"/>
              <a:gd name="T36" fmla="*/ 2147483647 w 101"/>
              <a:gd name="T37" fmla="*/ 2147483647 h 192"/>
              <a:gd name="T38" fmla="*/ 2147483647 w 101"/>
              <a:gd name="T39" fmla="*/ 2147483647 h 192"/>
              <a:gd name="T40" fmla="*/ 2147483647 w 101"/>
              <a:gd name="T41" fmla="*/ 2147483647 h 192"/>
              <a:gd name="T42" fmla="*/ 2147483647 w 101"/>
              <a:gd name="T43" fmla="*/ 2147483647 h 19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1"/>
              <a:gd name="T67" fmla="*/ 0 h 192"/>
              <a:gd name="T68" fmla="*/ 101 w 101"/>
              <a:gd name="T69" fmla="*/ 192 h 19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1" h="192">
                <a:moveTo>
                  <a:pt x="75" y="32"/>
                </a:moveTo>
                <a:lnTo>
                  <a:pt x="75" y="0"/>
                </a:lnTo>
                <a:lnTo>
                  <a:pt x="92" y="0"/>
                </a:lnTo>
                <a:lnTo>
                  <a:pt x="92" y="40"/>
                </a:lnTo>
                <a:lnTo>
                  <a:pt x="101" y="56"/>
                </a:lnTo>
                <a:lnTo>
                  <a:pt x="101" y="104"/>
                </a:lnTo>
                <a:lnTo>
                  <a:pt x="92" y="120"/>
                </a:lnTo>
                <a:lnTo>
                  <a:pt x="92" y="152"/>
                </a:lnTo>
                <a:lnTo>
                  <a:pt x="67" y="192"/>
                </a:lnTo>
                <a:lnTo>
                  <a:pt x="50" y="192"/>
                </a:lnTo>
                <a:lnTo>
                  <a:pt x="25" y="176"/>
                </a:lnTo>
                <a:lnTo>
                  <a:pt x="33" y="160"/>
                </a:lnTo>
                <a:lnTo>
                  <a:pt x="17" y="152"/>
                </a:lnTo>
                <a:lnTo>
                  <a:pt x="33" y="136"/>
                </a:lnTo>
                <a:lnTo>
                  <a:pt x="8" y="128"/>
                </a:lnTo>
                <a:lnTo>
                  <a:pt x="25" y="112"/>
                </a:lnTo>
                <a:lnTo>
                  <a:pt x="8" y="96"/>
                </a:lnTo>
                <a:lnTo>
                  <a:pt x="0" y="72"/>
                </a:lnTo>
                <a:lnTo>
                  <a:pt x="17" y="64"/>
                </a:lnTo>
                <a:lnTo>
                  <a:pt x="17" y="48"/>
                </a:lnTo>
                <a:lnTo>
                  <a:pt x="42" y="40"/>
                </a:lnTo>
                <a:lnTo>
                  <a:pt x="75" y="32"/>
                </a:lnTo>
                <a:close/>
              </a:path>
            </a:pathLst>
          </a:custGeom>
          <a:solidFill>
            <a:srgbClr val="00009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9"/>
          <p:cNvSpPr>
            <a:spLocks noChangeAspect="1"/>
          </p:cNvSpPr>
          <p:nvPr/>
        </p:nvSpPr>
        <p:spPr bwMode="auto">
          <a:xfrm>
            <a:off x="5918200" y="4614863"/>
            <a:ext cx="1619250" cy="1482725"/>
          </a:xfrm>
          <a:custGeom>
            <a:avLst/>
            <a:gdLst>
              <a:gd name="T0" fmla="*/ 2147483647 w 1180"/>
              <a:gd name="T1" fmla="*/ 2147483647 h 1080"/>
              <a:gd name="T2" fmla="*/ 2147483647 w 1180"/>
              <a:gd name="T3" fmla="*/ 2147483647 h 1080"/>
              <a:gd name="T4" fmla="*/ 2147483647 w 1180"/>
              <a:gd name="T5" fmla="*/ 2147483647 h 1080"/>
              <a:gd name="T6" fmla="*/ 2147483647 w 1180"/>
              <a:gd name="T7" fmla="*/ 2147483647 h 1080"/>
              <a:gd name="T8" fmla="*/ 2147483647 w 1180"/>
              <a:gd name="T9" fmla="*/ 2147483647 h 1080"/>
              <a:gd name="T10" fmla="*/ 2147483647 w 1180"/>
              <a:gd name="T11" fmla="*/ 2147483647 h 1080"/>
              <a:gd name="T12" fmla="*/ 2147483647 w 1180"/>
              <a:gd name="T13" fmla="*/ 2147483647 h 1080"/>
              <a:gd name="T14" fmla="*/ 2147483647 w 1180"/>
              <a:gd name="T15" fmla="*/ 2147483647 h 1080"/>
              <a:gd name="T16" fmla="*/ 2147483647 w 1180"/>
              <a:gd name="T17" fmla="*/ 2147483647 h 1080"/>
              <a:gd name="T18" fmla="*/ 2147483647 w 1180"/>
              <a:gd name="T19" fmla="*/ 2147483647 h 1080"/>
              <a:gd name="T20" fmla="*/ 2147483647 w 1180"/>
              <a:gd name="T21" fmla="*/ 2147483647 h 1080"/>
              <a:gd name="T22" fmla="*/ 2147483647 w 1180"/>
              <a:gd name="T23" fmla="*/ 2147483647 h 1080"/>
              <a:gd name="T24" fmla="*/ 2147483647 w 1180"/>
              <a:gd name="T25" fmla="*/ 2147483647 h 1080"/>
              <a:gd name="T26" fmla="*/ 2147483647 w 1180"/>
              <a:gd name="T27" fmla="*/ 2147483647 h 1080"/>
              <a:gd name="T28" fmla="*/ 2147483647 w 1180"/>
              <a:gd name="T29" fmla="*/ 0 h 1080"/>
              <a:gd name="T30" fmla="*/ 2147483647 w 1180"/>
              <a:gd name="T31" fmla="*/ 2147483647 h 1080"/>
              <a:gd name="T32" fmla="*/ 2147483647 w 1180"/>
              <a:gd name="T33" fmla="*/ 2147483647 h 1080"/>
              <a:gd name="T34" fmla="*/ 2147483647 w 1180"/>
              <a:gd name="T35" fmla="*/ 2147483647 h 1080"/>
              <a:gd name="T36" fmla="*/ 2147483647 w 1180"/>
              <a:gd name="T37" fmla="*/ 2147483647 h 1080"/>
              <a:gd name="T38" fmla="*/ 2147483647 w 1180"/>
              <a:gd name="T39" fmla="*/ 2147483647 h 1080"/>
              <a:gd name="T40" fmla="*/ 2147483647 w 1180"/>
              <a:gd name="T41" fmla="*/ 2147483647 h 1080"/>
              <a:gd name="T42" fmla="*/ 2147483647 w 1180"/>
              <a:gd name="T43" fmla="*/ 2147483647 h 1080"/>
              <a:gd name="T44" fmla="*/ 2147483647 w 1180"/>
              <a:gd name="T45" fmla="*/ 2147483647 h 1080"/>
              <a:gd name="T46" fmla="*/ 2147483647 w 1180"/>
              <a:gd name="T47" fmla="*/ 2147483647 h 1080"/>
              <a:gd name="T48" fmla="*/ 2147483647 w 1180"/>
              <a:gd name="T49" fmla="*/ 2147483647 h 1080"/>
              <a:gd name="T50" fmla="*/ 2147483647 w 1180"/>
              <a:gd name="T51" fmla="*/ 2147483647 h 1080"/>
              <a:gd name="T52" fmla="*/ 2147483647 w 1180"/>
              <a:gd name="T53" fmla="*/ 2147483647 h 1080"/>
              <a:gd name="T54" fmla="*/ 2147483647 w 1180"/>
              <a:gd name="T55" fmla="*/ 2147483647 h 1080"/>
              <a:gd name="T56" fmla="*/ 2147483647 w 1180"/>
              <a:gd name="T57" fmla="*/ 2147483647 h 1080"/>
              <a:gd name="T58" fmla="*/ 2147483647 w 1180"/>
              <a:gd name="T59" fmla="*/ 2147483647 h 1080"/>
              <a:gd name="T60" fmla="*/ 2147483647 w 1180"/>
              <a:gd name="T61" fmla="*/ 2147483647 h 1080"/>
              <a:gd name="T62" fmla="*/ 2147483647 w 1180"/>
              <a:gd name="T63" fmla="*/ 2147483647 h 1080"/>
              <a:gd name="T64" fmla="*/ 2147483647 w 1180"/>
              <a:gd name="T65" fmla="*/ 2147483647 h 1080"/>
              <a:gd name="T66" fmla="*/ 2147483647 w 1180"/>
              <a:gd name="T67" fmla="*/ 2147483647 h 1080"/>
              <a:gd name="T68" fmla="*/ 2147483647 w 1180"/>
              <a:gd name="T69" fmla="*/ 2147483647 h 1080"/>
              <a:gd name="T70" fmla="*/ 2147483647 w 1180"/>
              <a:gd name="T71" fmla="*/ 2147483647 h 1080"/>
              <a:gd name="T72" fmla="*/ 2147483647 w 1180"/>
              <a:gd name="T73" fmla="*/ 2147483647 h 1080"/>
              <a:gd name="T74" fmla="*/ 2147483647 w 1180"/>
              <a:gd name="T75" fmla="*/ 2147483647 h 1080"/>
              <a:gd name="T76" fmla="*/ 2147483647 w 1180"/>
              <a:gd name="T77" fmla="*/ 2147483647 h 1080"/>
              <a:gd name="T78" fmla="*/ 2147483647 w 1180"/>
              <a:gd name="T79" fmla="*/ 2147483647 h 1080"/>
              <a:gd name="T80" fmla="*/ 2147483647 w 1180"/>
              <a:gd name="T81" fmla="*/ 2147483647 h 1080"/>
              <a:gd name="T82" fmla="*/ 2147483647 w 1180"/>
              <a:gd name="T83" fmla="*/ 2147483647 h 1080"/>
              <a:gd name="T84" fmla="*/ 2147483647 w 1180"/>
              <a:gd name="T85" fmla="*/ 2147483647 h 1080"/>
              <a:gd name="T86" fmla="*/ 2147483647 w 1180"/>
              <a:gd name="T87" fmla="*/ 2147483647 h 1080"/>
              <a:gd name="T88" fmla="*/ 2147483647 w 1180"/>
              <a:gd name="T89" fmla="*/ 2147483647 h 1080"/>
              <a:gd name="T90" fmla="*/ 2147483647 w 1180"/>
              <a:gd name="T91" fmla="*/ 2147483647 h 1080"/>
              <a:gd name="T92" fmla="*/ 2147483647 w 1180"/>
              <a:gd name="T93" fmla="*/ 2147483647 h 1080"/>
              <a:gd name="T94" fmla="*/ 2147483647 w 1180"/>
              <a:gd name="T95" fmla="*/ 2147483647 h 1080"/>
              <a:gd name="T96" fmla="*/ 2147483647 w 1180"/>
              <a:gd name="T97" fmla="*/ 2147483647 h 1080"/>
              <a:gd name="T98" fmla="*/ 2147483647 w 1180"/>
              <a:gd name="T99" fmla="*/ 2147483647 h 1080"/>
              <a:gd name="T100" fmla="*/ 2147483647 w 1180"/>
              <a:gd name="T101" fmla="*/ 2147483647 h 1080"/>
              <a:gd name="T102" fmla="*/ 2147483647 w 1180"/>
              <a:gd name="T103" fmla="*/ 2147483647 h 10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80"/>
              <a:gd name="T157" fmla="*/ 0 h 1080"/>
              <a:gd name="T158" fmla="*/ 1180 w 1180"/>
              <a:gd name="T159" fmla="*/ 1080 h 108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80" h="1080">
                <a:moveTo>
                  <a:pt x="1155" y="752"/>
                </a:moveTo>
                <a:lnTo>
                  <a:pt x="1121" y="728"/>
                </a:lnTo>
                <a:lnTo>
                  <a:pt x="1087" y="712"/>
                </a:lnTo>
                <a:lnTo>
                  <a:pt x="1003" y="672"/>
                </a:lnTo>
                <a:lnTo>
                  <a:pt x="919" y="632"/>
                </a:lnTo>
                <a:lnTo>
                  <a:pt x="935" y="616"/>
                </a:lnTo>
                <a:lnTo>
                  <a:pt x="927" y="600"/>
                </a:lnTo>
                <a:lnTo>
                  <a:pt x="902" y="584"/>
                </a:lnTo>
                <a:lnTo>
                  <a:pt x="868" y="592"/>
                </a:lnTo>
                <a:lnTo>
                  <a:pt x="817" y="592"/>
                </a:lnTo>
                <a:lnTo>
                  <a:pt x="775" y="568"/>
                </a:lnTo>
                <a:lnTo>
                  <a:pt x="733" y="528"/>
                </a:lnTo>
                <a:lnTo>
                  <a:pt x="708" y="488"/>
                </a:lnTo>
                <a:lnTo>
                  <a:pt x="683" y="448"/>
                </a:lnTo>
                <a:lnTo>
                  <a:pt x="641" y="408"/>
                </a:lnTo>
                <a:lnTo>
                  <a:pt x="556" y="344"/>
                </a:lnTo>
                <a:lnTo>
                  <a:pt x="523" y="296"/>
                </a:lnTo>
                <a:lnTo>
                  <a:pt x="523" y="280"/>
                </a:lnTo>
                <a:lnTo>
                  <a:pt x="539" y="256"/>
                </a:lnTo>
                <a:lnTo>
                  <a:pt x="548" y="240"/>
                </a:lnTo>
                <a:lnTo>
                  <a:pt x="539" y="224"/>
                </a:lnTo>
                <a:lnTo>
                  <a:pt x="531" y="216"/>
                </a:lnTo>
                <a:lnTo>
                  <a:pt x="531" y="200"/>
                </a:lnTo>
                <a:lnTo>
                  <a:pt x="556" y="184"/>
                </a:lnTo>
                <a:lnTo>
                  <a:pt x="641" y="152"/>
                </a:lnTo>
                <a:lnTo>
                  <a:pt x="649" y="144"/>
                </a:lnTo>
                <a:lnTo>
                  <a:pt x="641" y="88"/>
                </a:lnTo>
                <a:lnTo>
                  <a:pt x="649" y="56"/>
                </a:lnTo>
                <a:lnTo>
                  <a:pt x="531" y="24"/>
                </a:lnTo>
                <a:lnTo>
                  <a:pt x="514" y="0"/>
                </a:lnTo>
                <a:lnTo>
                  <a:pt x="438" y="8"/>
                </a:lnTo>
                <a:lnTo>
                  <a:pt x="405" y="40"/>
                </a:lnTo>
                <a:lnTo>
                  <a:pt x="371" y="32"/>
                </a:lnTo>
                <a:lnTo>
                  <a:pt x="354" y="64"/>
                </a:lnTo>
                <a:lnTo>
                  <a:pt x="320" y="64"/>
                </a:lnTo>
                <a:lnTo>
                  <a:pt x="295" y="80"/>
                </a:lnTo>
                <a:lnTo>
                  <a:pt x="253" y="72"/>
                </a:lnTo>
                <a:lnTo>
                  <a:pt x="228" y="152"/>
                </a:lnTo>
                <a:lnTo>
                  <a:pt x="160" y="72"/>
                </a:lnTo>
                <a:lnTo>
                  <a:pt x="118" y="136"/>
                </a:lnTo>
                <a:lnTo>
                  <a:pt x="25" y="144"/>
                </a:lnTo>
                <a:lnTo>
                  <a:pt x="42" y="208"/>
                </a:lnTo>
                <a:lnTo>
                  <a:pt x="0" y="232"/>
                </a:lnTo>
                <a:lnTo>
                  <a:pt x="25" y="272"/>
                </a:lnTo>
                <a:lnTo>
                  <a:pt x="17" y="320"/>
                </a:lnTo>
                <a:lnTo>
                  <a:pt x="93" y="352"/>
                </a:lnTo>
                <a:lnTo>
                  <a:pt x="76" y="392"/>
                </a:lnTo>
                <a:lnTo>
                  <a:pt x="93" y="392"/>
                </a:lnTo>
                <a:lnTo>
                  <a:pt x="135" y="376"/>
                </a:lnTo>
                <a:lnTo>
                  <a:pt x="160" y="344"/>
                </a:lnTo>
                <a:lnTo>
                  <a:pt x="177" y="328"/>
                </a:lnTo>
                <a:lnTo>
                  <a:pt x="202" y="320"/>
                </a:lnTo>
                <a:lnTo>
                  <a:pt x="244" y="336"/>
                </a:lnTo>
                <a:lnTo>
                  <a:pt x="261" y="352"/>
                </a:lnTo>
                <a:lnTo>
                  <a:pt x="278" y="368"/>
                </a:lnTo>
                <a:lnTo>
                  <a:pt x="312" y="368"/>
                </a:lnTo>
                <a:lnTo>
                  <a:pt x="329" y="384"/>
                </a:lnTo>
                <a:lnTo>
                  <a:pt x="337" y="424"/>
                </a:lnTo>
                <a:lnTo>
                  <a:pt x="362" y="472"/>
                </a:lnTo>
                <a:lnTo>
                  <a:pt x="371" y="496"/>
                </a:lnTo>
                <a:lnTo>
                  <a:pt x="396" y="512"/>
                </a:lnTo>
                <a:lnTo>
                  <a:pt x="430" y="552"/>
                </a:lnTo>
                <a:lnTo>
                  <a:pt x="472" y="576"/>
                </a:lnTo>
                <a:lnTo>
                  <a:pt x="497" y="592"/>
                </a:lnTo>
                <a:lnTo>
                  <a:pt x="514" y="608"/>
                </a:lnTo>
                <a:lnTo>
                  <a:pt x="607" y="680"/>
                </a:lnTo>
                <a:lnTo>
                  <a:pt x="624" y="696"/>
                </a:lnTo>
                <a:lnTo>
                  <a:pt x="649" y="688"/>
                </a:lnTo>
                <a:lnTo>
                  <a:pt x="708" y="712"/>
                </a:lnTo>
                <a:lnTo>
                  <a:pt x="742" y="744"/>
                </a:lnTo>
                <a:lnTo>
                  <a:pt x="767" y="744"/>
                </a:lnTo>
                <a:lnTo>
                  <a:pt x="775" y="752"/>
                </a:lnTo>
                <a:lnTo>
                  <a:pt x="775" y="768"/>
                </a:lnTo>
                <a:lnTo>
                  <a:pt x="809" y="768"/>
                </a:lnTo>
                <a:lnTo>
                  <a:pt x="826" y="800"/>
                </a:lnTo>
                <a:lnTo>
                  <a:pt x="851" y="824"/>
                </a:lnTo>
                <a:lnTo>
                  <a:pt x="893" y="840"/>
                </a:lnTo>
                <a:lnTo>
                  <a:pt x="927" y="856"/>
                </a:lnTo>
                <a:lnTo>
                  <a:pt x="944" y="904"/>
                </a:lnTo>
                <a:lnTo>
                  <a:pt x="978" y="984"/>
                </a:lnTo>
                <a:lnTo>
                  <a:pt x="952" y="984"/>
                </a:lnTo>
                <a:lnTo>
                  <a:pt x="935" y="1000"/>
                </a:lnTo>
                <a:lnTo>
                  <a:pt x="935" y="1016"/>
                </a:lnTo>
                <a:lnTo>
                  <a:pt x="927" y="1040"/>
                </a:lnTo>
                <a:lnTo>
                  <a:pt x="919" y="1056"/>
                </a:lnTo>
                <a:lnTo>
                  <a:pt x="935" y="1072"/>
                </a:lnTo>
                <a:lnTo>
                  <a:pt x="952" y="1080"/>
                </a:lnTo>
                <a:lnTo>
                  <a:pt x="978" y="1072"/>
                </a:lnTo>
                <a:lnTo>
                  <a:pt x="994" y="1040"/>
                </a:lnTo>
                <a:lnTo>
                  <a:pt x="1011" y="1000"/>
                </a:lnTo>
                <a:lnTo>
                  <a:pt x="1028" y="960"/>
                </a:lnTo>
                <a:lnTo>
                  <a:pt x="1070" y="952"/>
                </a:lnTo>
                <a:lnTo>
                  <a:pt x="1070" y="904"/>
                </a:lnTo>
                <a:lnTo>
                  <a:pt x="1053" y="888"/>
                </a:lnTo>
                <a:lnTo>
                  <a:pt x="1028" y="880"/>
                </a:lnTo>
                <a:lnTo>
                  <a:pt x="1003" y="864"/>
                </a:lnTo>
                <a:lnTo>
                  <a:pt x="994" y="848"/>
                </a:lnTo>
                <a:lnTo>
                  <a:pt x="1011" y="800"/>
                </a:lnTo>
                <a:lnTo>
                  <a:pt x="1028" y="776"/>
                </a:lnTo>
                <a:lnTo>
                  <a:pt x="1045" y="768"/>
                </a:lnTo>
                <a:lnTo>
                  <a:pt x="1104" y="776"/>
                </a:lnTo>
                <a:lnTo>
                  <a:pt x="1146" y="792"/>
                </a:lnTo>
                <a:lnTo>
                  <a:pt x="1180" y="824"/>
                </a:lnTo>
                <a:lnTo>
                  <a:pt x="1180" y="784"/>
                </a:lnTo>
                <a:lnTo>
                  <a:pt x="1155" y="75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28" name="Freeform 30"/>
          <p:cNvSpPr>
            <a:spLocks noChangeAspect="1"/>
          </p:cNvSpPr>
          <p:nvPr/>
        </p:nvSpPr>
        <p:spPr bwMode="auto">
          <a:xfrm>
            <a:off x="4554538" y="3913188"/>
            <a:ext cx="1571625" cy="1492250"/>
          </a:xfrm>
          <a:custGeom>
            <a:avLst/>
            <a:gdLst>
              <a:gd name="T0" fmla="*/ 2147483647 w 1146"/>
              <a:gd name="T1" fmla="*/ 2147483647 h 1088"/>
              <a:gd name="T2" fmla="*/ 2147483647 w 1146"/>
              <a:gd name="T3" fmla="*/ 2147483647 h 1088"/>
              <a:gd name="T4" fmla="*/ 2147483647 w 1146"/>
              <a:gd name="T5" fmla="*/ 2147483647 h 1088"/>
              <a:gd name="T6" fmla="*/ 2147483647 w 1146"/>
              <a:gd name="T7" fmla="*/ 2147483647 h 1088"/>
              <a:gd name="T8" fmla="*/ 2147483647 w 1146"/>
              <a:gd name="T9" fmla="*/ 2147483647 h 1088"/>
              <a:gd name="T10" fmla="*/ 2147483647 w 1146"/>
              <a:gd name="T11" fmla="*/ 2147483647 h 1088"/>
              <a:gd name="T12" fmla="*/ 2147483647 w 1146"/>
              <a:gd name="T13" fmla="*/ 2147483647 h 1088"/>
              <a:gd name="T14" fmla="*/ 2147483647 w 1146"/>
              <a:gd name="T15" fmla="*/ 2147483647 h 1088"/>
              <a:gd name="T16" fmla="*/ 2147483647 w 1146"/>
              <a:gd name="T17" fmla="*/ 2147483647 h 1088"/>
              <a:gd name="T18" fmla="*/ 2147483647 w 1146"/>
              <a:gd name="T19" fmla="*/ 2147483647 h 1088"/>
              <a:gd name="T20" fmla="*/ 2147483647 w 1146"/>
              <a:gd name="T21" fmla="*/ 2147483647 h 1088"/>
              <a:gd name="T22" fmla="*/ 2147483647 w 1146"/>
              <a:gd name="T23" fmla="*/ 2147483647 h 1088"/>
              <a:gd name="T24" fmla="*/ 2147483647 w 1146"/>
              <a:gd name="T25" fmla="*/ 2147483647 h 1088"/>
              <a:gd name="T26" fmla="*/ 2147483647 w 1146"/>
              <a:gd name="T27" fmla="*/ 0 h 1088"/>
              <a:gd name="T28" fmla="*/ 2147483647 w 1146"/>
              <a:gd name="T29" fmla="*/ 2147483647 h 1088"/>
              <a:gd name="T30" fmla="*/ 2147483647 w 1146"/>
              <a:gd name="T31" fmla="*/ 2147483647 h 1088"/>
              <a:gd name="T32" fmla="*/ 2147483647 w 1146"/>
              <a:gd name="T33" fmla="*/ 2147483647 h 1088"/>
              <a:gd name="T34" fmla="*/ 2147483647 w 1146"/>
              <a:gd name="T35" fmla="*/ 2147483647 h 1088"/>
              <a:gd name="T36" fmla="*/ 2147483647 w 1146"/>
              <a:gd name="T37" fmla="*/ 2147483647 h 1088"/>
              <a:gd name="T38" fmla="*/ 2147483647 w 1146"/>
              <a:gd name="T39" fmla="*/ 2147483647 h 1088"/>
              <a:gd name="T40" fmla="*/ 2147483647 w 1146"/>
              <a:gd name="T41" fmla="*/ 2147483647 h 1088"/>
              <a:gd name="T42" fmla="*/ 2147483647 w 1146"/>
              <a:gd name="T43" fmla="*/ 2147483647 h 1088"/>
              <a:gd name="T44" fmla="*/ 2147483647 w 1146"/>
              <a:gd name="T45" fmla="*/ 2147483647 h 1088"/>
              <a:gd name="T46" fmla="*/ 2147483647 w 1146"/>
              <a:gd name="T47" fmla="*/ 2147483647 h 1088"/>
              <a:gd name="T48" fmla="*/ 2147483647 w 1146"/>
              <a:gd name="T49" fmla="*/ 2147483647 h 1088"/>
              <a:gd name="T50" fmla="*/ 2147483647 w 1146"/>
              <a:gd name="T51" fmla="*/ 2147483647 h 1088"/>
              <a:gd name="T52" fmla="*/ 2147483647 w 1146"/>
              <a:gd name="T53" fmla="*/ 2147483647 h 1088"/>
              <a:gd name="T54" fmla="*/ 2147483647 w 1146"/>
              <a:gd name="T55" fmla="*/ 2147483647 h 1088"/>
              <a:gd name="T56" fmla="*/ 2147483647 w 1146"/>
              <a:gd name="T57" fmla="*/ 2147483647 h 1088"/>
              <a:gd name="T58" fmla="*/ 2147483647 w 1146"/>
              <a:gd name="T59" fmla="*/ 2147483647 h 1088"/>
              <a:gd name="T60" fmla="*/ 2147483647 w 1146"/>
              <a:gd name="T61" fmla="*/ 2147483647 h 1088"/>
              <a:gd name="T62" fmla="*/ 2147483647 w 1146"/>
              <a:gd name="T63" fmla="*/ 2147483647 h 1088"/>
              <a:gd name="T64" fmla="*/ 2147483647 w 1146"/>
              <a:gd name="T65" fmla="*/ 2147483647 h 1088"/>
              <a:gd name="T66" fmla="*/ 2147483647 w 1146"/>
              <a:gd name="T67" fmla="*/ 2147483647 h 1088"/>
              <a:gd name="T68" fmla="*/ 2147483647 w 1146"/>
              <a:gd name="T69" fmla="*/ 2147483647 h 1088"/>
              <a:gd name="T70" fmla="*/ 2147483647 w 1146"/>
              <a:gd name="T71" fmla="*/ 2147483647 h 1088"/>
              <a:gd name="T72" fmla="*/ 2147483647 w 1146"/>
              <a:gd name="T73" fmla="*/ 2147483647 h 1088"/>
              <a:gd name="T74" fmla="*/ 2147483647 w 1146"/>
              <a:gd name="T75" fmla="*/ 2147483647 h 1088"/>
              <a:gd name="T76" fmla="*/ 2147483647 w 1146"/>
              <a:gd name="T77" fmla="*/ 2147483647 h 1088"/>
              <a:gd name="T78" fmla="*/ 2147483647 w 1146"/>
              <a:gd name="T79" fmla="*/ 2147483647 h 1088"/>
              <a:gd name="T80" fmla="*/ 2147483647 w 1146"/>
              <a:gd name="T81" fmla="*/ 2147483647 h 1088"/>
              <a:gd name="T82" fmla="*/ 2147483647 w 1146"/>
              <a:gd name="T83" fmla="*/ 2147483647 h 1088"/>
              <a:gd name="T84" fmla="*/ 2147483647 w 1146"/>
              <a:gd name="T85" fmla="*/ 2147483647 h 1088"/>
              <a:gd name="T86" fmla="*/ 2147483647 w 1146"/>
              <a:gd name="T87" fmla="*/ 2147483647 h 1088"/>
              <a:gd name="T88" fmla="*/ 2147483647 w 1146"/>
              <a:gd name="T89" fmla="*/ 2147483647 h 1088"/>
              <a:gd name="T90" fmla="*/ 2147483647 w 1146"/>
              <a:gd name="T91" fmla="*/ 2147483647 h 1088"/>
              <a:gd name="T92" fmla="*/ 2147483647 w 1146"/>
              <a:gd name="T93" fmla="*/ 2147483647 h 1088"/>
              <a:gd name="T94" fmla="*/ 2147483647 w 1146"/>
              <a:gd name="T95" fmla="*/ 2147483647 h 1088"/>
              <a:gd name="T96" fmla="*/ 2147483647 w 1146"/>
              <a:gd name="T97" fmla="*/ 2147483647 h 1088"/>
              <a:gd name="T98" fmla="*/ 2147483647 w 1146"/>
              <a:gd name="T99" fmla="*/ 2147483647 h 1088"/>
              <a:gd name="T100" fmla="*/ 2147483647 w 1146"/>
              <a:gd name="T101" fmla="*/ 2147483647 h 1088"/>
              <a:gd name="T102" fmla="*/ 2147483647 w 1146"/>
              <a:gd name="T103" fmla="*/ 2147483647 h 1088"/>
              <a:gd name="T104" fmla="*/ 2147483647 w 1146"/>
              <a:gd name="T105" fmla="*/ 2147483647 h 1088"/>
              <a:gd name="T106" fmla="*/ 2147483647 w 1146"/>
              <a:gd name="T107" fmla="*/ 2147483647 h 1088"/>
              <a:gd name="T108" fmla="*/ 2147483647 w 1146"/>
              <a:gd name="T109" fmla="*/ 2147483647 h 1088"/>
              <a:gd name="T110" fmla="*/ 2147483647 w 1146"/>
              <a:gd name="T111" fmla="*/ 2147483647 h 1088"/>
              <a:gd name="T112" fmla="*/ 2147483647 w 1146"/>
              <a:gd name="T113" fmla="*/ 2147483647 h 1088"/>
              <a:gd name="T114" fmla="*/ 2147483647 w 1146"/>
              <a:gd name="T115" fmla="*/ 2147483647 h 1088"/>
              <a:gd name="T116" fmla="*/ 2147483647 w 1146"/>
              <a:gd name="T117" fmla="*/ 2147483647 h 108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46"/>
              <a:gd name="T178" fmla="*/ 0 h 1088"/>
              <a:gd name="T179" fmla="*/ 1146 w 1146"/>
              <a:gd name="T180" fmla="*/ 1088 h 108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46" h="1088">
                <a:moveTo>
                  <a:pt x="1011" y="616"/>
                </a:moveTo>
                <a:lnTo>
                  <a:pt x="969" y="600"/>
                </a:lnTo>
                <a:lnTo>
                  <a:pt x="935" y="616"/>
                </a:lnTo>
                <a:lnTo>
                  <a:pt x="944" y="584"/>
                </a:lnTo>
                <a:lnTo>
                  <a:pt x="977" y="544"/>
                </a:lnTo>
                <a:lnTo>
                  <a:pt x="986" y="520"/>
                </a:lnTo>
                <a:lnTo>
                  <a:pt x="1011" y="504"/>
                </a:lnTo>
                <a:lnTo>
                  <a:pt x="1019" y="472"/>
                </a:lnTo>
                <a:lnTo>
                  <a:pt x="1053" y="464"/>
                </a:lnTo>
                <a:lnTo>
                  <a:pt x="1087" y="448"/>
                </a:lnTo>
                <a:lnTo>
                  <a:pt x="1104" y="360"/>
                </a:lnTo>
                <a:lnTo>
                  <a:pt x="1112" y="320"/>
                </a:lnTo>
                <a:lnTo>
                  <a:pt x="1146" y="288"/>
                </a:lnTo>
                <a:lnTo>
                  <a:pt x="1095" y="272"/>
                </a:lnTo>
                <a:lnTo>
                  <a:pt x="1036" y="256"/>
                </a:lnTo>
                <a:lnTo>
                  <a:pt x="1011" y="248"/>
                </a:lnTo>
                <a:lnTo>
                  <a:pt x="986" y="216"/>
                </a:lnTo>
                <a:lnTo>
                  <a:pt x="927" y="208"/>
                </a:lnTo>
                <a:lnTo>
                  <a:pt x="868" y="168"/>
                </a:lnTo>
                <a:lnTo>
                  <a:pt x="851" y="136"/>
                </a:lnTo>
                <a:lnTo>
                  <a:pt x="809" y="144"/>
                </a:lnTo>
                <a:lnTo>
                  <a:pt x="809" y="112"/>
                </a:lnTo>
                <a:lnTo>
                  <a:pt x="767" y="96"/>
                </a:lnTo>
                <a:lnTo>
                  <a:pt x="767" y="88"/>
                </a:lnTo>
                <a:lnTo>
                  <a:pt x="733" y="72"/>
                </a:lnTo>
                <a:lnTo>
                  <a:pt x="708" y="48"/>
                </a:lnTo>
                <a:lnTo>
                  <a:pt x="682" y="16"/>
                </a:lnTo>
                <a:lnTo>
                  <a:pt x="666" y="0"/>
                </a:lnTo>
                <a:lnTo>
                  <a:pt x="623" y="8"/>
                </a:lnTo>
                <a:lnTo>
                  <a:pt x="598" y="24"/>
                </a:lnTo>
                <a:lnTo>
                  <a:pt x="581" y="88"/>
                </a:lnTo>
                <a:lnTo>
                  <a:pt x="564" y="104"/>
                </a:lnTo>
                <a:lnTo>
                  <a:pt x="539" y="120"/>
                </a:lnTo>
                <a:lnTo>
                  <a:pt x="489" y="136"/>
                </a:lnTo>
                <a:lnTo>
                  <a:pt x="463" y="144"/>
                </a:lnTo>
                <a:lnTo>
                  <a:pt x="455" y="168"/>
                </a:lnTo>
                <a:lnTo>
                  <a:pt x="446" y="184"/>
                </a:lnTo>
                <a:lnTo>
                  <a:pt x="413" y="184"/>
                </a:lnTo>
                <a:lnTo>
                  <a:pt x="362" y="168"/>
                </a:lnTo>
                <a:lnTo>
                  <a:pt x="345" y="160"/>
                </a:lnTo>
                <a:lnTo>
                  <a:pt x="328" y="144"/>
                </a:lnTo>
                <a:lnTo>
                  <a:pt x="269" y="144"/>
                </a:lnTo>
                <a:lnTo>
                  <a:pt x="295" y="200"/>
                </a:lnTo>
                <a:lnTo>
                  <a:pt x="303" y="256"/>
                </a:lnTo>
                <a:lnTo>
                  <a:pt x="253" y="248"/>
                </a:lnTo>
                <a:lnTo>
                  <a:pt x="211" y="240"/>
                </a:lnTo>
                <a:lnTo>
                  <a:pt x="194" y="248"/>
                </a:lnTo>
                <a:lnTo>
                  <a:pt x="177" y="232"/>
                </a:lnTo>
                <a:lnTo>
                  <a:pt x="152" y="208"/>
                </a:lnTo>
                <a:lnTo>
                  <a:pt x="126" y="208"/>
                </a:lnTo>
                <a:lnTo>
                  <a:pt x="109" y="216"/>
                </a:lnTo>
                <a:lnTo>
                  <a:pt x="84" y="216"/>
                </a:lnTo>
                <a:lnTo>
                  <a:pt x="34" y="216"/>
                </a:lnTo>
                <a:lnTo>
                  <a:pt x="8" y="232"/>
                </a:lnTo>
                <a:lnTo>
                  <a:pt x="0" y="240"/>
                </a:lnTo>
                <a:lnTo>
                  <a:pt x="8" y="248"/>
                </a:lnTo>
                <a:lnTo>
                  <a:pt x="50" y="272"/>
                </a:lnTo>
                <a:lnTo>
                  <a:pt x="25" y="272"/>
                </a:lnTo>
                <a:lnTo>
                  <a:pt x="17" y="280"/>
                </a:lnTo>
                <a:lnTo>
                  <a:pt x="17" y="288"/>
                </a:lnTo>
                <a:lnTo>
                  <a:pt x="25" y="304"/>
                </a:lnTo>
                <a:lnTo>
                  <a:pt x="42" y="312"/>
                </a:lnTo>
                <a:lnTo>
                  <a:pt x="76" y="320"/>
                </a:lnTo>
                <a:lnTo>
                  <a:pt x="109" y="328"/>
                </a:lnTo>
                <a:lnTo>
                  <a:pt x="135" y="352"/>
                </a:lnTo>
                <a:lnTo>
                  <a:pt x="160" y="368"/>
                </a:lnTo>
                <a:lnTo>
                  <a:pt x="185" y="376"/>
                </a:lnTo>
                <a:lnTo>
                  <a:pt x="194" y="400"/>
                </a:lnTo>
                <a:lnTo>
                  <a:pt x="219" y="424"/>
                </a:lnTo>
                <a:lnTo>
                  <a:pt x="211" y="448"/>
                </a:lnTo>
                <a:lnTo>
                  <a:pt x="244" y="512"/>
                </a:lnTo>
                <a:lnTo>
                  <a:pt x="269" y="536"/>
                </a:lnTo>
                <a:lnTo>
                  <a:pt x="286" y="560"/>
                </a:lnTo>
                <a:lnTo>
                  <a:pt x="278" y="584"/>
                </a:lnTo>
                <a:lnTo>
                  <a:pt x="253" y="592"/>
                </a:lnTo>
                <a:lnTo>
                  <a:pt x="295" y="640"/>
                </a:lnTo>
                <a:lnTo>
                  <a:pt x="269" y="632"/>
                </a:lnTo>
                <a:lnTo>
                  <a:pt x="236" y="776"/>
                </a:lnTo>
                <a:lnTo>
                  <a:pt x="202" y="848"/>
                </a:lnTo>
                <a:lnTo>
                  <a:pt x="177" y="872"/>
                </a:lnTo>
                <a:lnTo>
                  <a:pt x="143" y="880"/>
                </a:lnTo>
                <a:lnTo>
                  <a:pt x="160" y="888"/>
                </a:lnTo>
                <a:lnTo>
                  <a:pt x="211" y="928"/>
                </a:lnTo>
                <a:lnTo>
                  <a:pt x="244" y="960"/>
                </a:lnTo>
                <a:lnTo>
                  <a:pt x="278" y="968"/>
                </a:lnTo>
                <a:lnTo>
                  <a:pt x="320" y="992"/>
                </a:lnTo>
                <a:lnTo>
                  <a:pt x="337" y="1016"/>
                </a:lnTo>
                <a:lnTo>
                  <a:pt x="396" y="1024"/>
                </a:lnTo>
                <a:lnTo>
                  <a:pt x="463" y="1032"/>
                </a:lnTo>
                <a:lnTo>
                  <a:pt x="522" y="1056"/>
                </a:lnTo>
                <a:lnTo>
                  <a:pt x="581" y="1072"/>
                </a:lnTo>
                <a:lnTo>
                  <a:pt x="607" y="1088"/>
                </a:lnTo>
                <a:lnTo>
                  <a:pt x="632" y="1080"/>
                </a:lnTo>
                <a:lnTo>
                  <a:pt x="640" y="1064"/>
                </a:lnTo>
                <a:lnTo>
                  <a:pt x="623" y="1032"/>
                </a:lnTo>
                <a:lnTo>
                  <a:pt x="632" y="992"/>
                </a:lnTo>
                <a:lnTo>
                  <a:pt x="649" y="968"/>
                </a:lnTo>
                <a:lnTo>
                  <a:pt x="682" y="944"/>
                </a:lnTo>
                <a:lnTo>
                  <a:pt x="716" y="928"/>
                </a:lnTo>
                <a:lnTo>
                  <a:pt x="750" y="928"/>
                </a:lnTo>
                <a:lnTo>
                  <a:pt x="842" y="952"/>
                </a:lnTo>
                <a:lnTo>
                  <a:pt x="876" y="968"/>
                </a:lnTo>
                <a:lnTo>
                  <a:pt x="910" y="984"/>
                </a:lnTo>
                <a:lnTo>
                  <a:pt x="944" y="984"/>
                </a:lnTo>
                <a:lnTo>
                  <a:pt x="960" y="976"/>
                </a:lnTo>
                <a:lnTo>
                  <a:pt x="969" y="968"/>
                </a:lnTo>
                <a:lnTo>
                  <a:pt x="977" y="960"/>
                </a:lnTo>
                <a:lnTo>
                  <a:pt x="1019" y="928"/>
                </a:lnTo>
                <a:lnTo>
                  <a:pt x="1070" y="904"/>
                </a:lnTo>
                <a:lnTo>
                  <a:pt x="1087" y="864"/>
                </a:lnTo>
                <a:lnTo>
                  <a:pt x="1011" y="832"/>
                </a:lnTo>
                <a:lnTo>
                  <a:pt x="1019" y="784"/>
                </a:lnTo>
                <a:lnTo>
                  <a:pt x="994" y="744"/>
                </a:lnTo>
                <a:lnTo>
                  <a:pt x="1036" y="720"/>
                </a:lnTo>
                <a:lnTo>
                  <a:pt x="1019" y="656"/>
                </a:lnTo>
                <a:lnTo>
                  <a:pt x="1036" y="656"/>
                </a:lnTo>
                <a:lnTo>
                  <a:pt x="1019" y="632"/>
                </a:lnTo>
                <a:lnTo>
                  <a:pt x="1011" y="61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14363" name="Freeform 31"/>
          <p:cNvSpPr>
            <a:spLocks noChangeAspect="1"/>
          </p:cNvSpPr>
          <p:nvPr/>
        </p:nvSpPr>
        <p:spPr bwMode="auto">
          <a:xfrm>
            <a:off x="5918200" y="4614863"/>
            <a:ext cx="1619250" cy="1482725"/>
          </a:xfrm>
          <a:custGeom>
            <a:avLst/>
            <a:gdLst>
              <a:gd name="T0" fmla="*/ 2147483647 w 1180"/>
              <a:gd name="T1" fmla="*/ 2147483647 h 1080"/>
              <a:gd name="T2" fmla="*/ 2147483647 w 1180"/>
              <a:gd name="T3" fmla="*/ 2147483647 h 1080"/>
              <a:gd name="T4" fmla="*/ 2147483647 w 1180"/>
              <a:gd name="T5" fmla="*/ 2147483647 h 1080"/>
              <a:gd name="T6" fmla="*/ 2147483647 w 1180"/>
              <a:gd name="T7" fmla="*/ 2147483647 h 1080"/>
              <a:gd name="T8" fmla="*/ 2147483647 w 1180"/>
              <a:gd name="T9" fmla="*/ 2147483647 h 1080"/>
              <a:gd name="T10" fmla="*/ 2147483647 w 1180"/>
              <a:gd name="T11" fmla="*/ 2147483647 h 1080"/>
              <a:gd name="T12" fmla="*/ 2147483647 w 1180"/>
              <a:gd name="T13" fmla="*/ 2147483647 h 1080"/>
              <a:gd name="T14" fmla="*/ 2147483647 w 1180"/>
              <a:gd name="T15" fmla="*/ 2147483647 h 1080"/>
              <a:gd name="T16" fmla="*/ 2147483647 w 1180"/>
              <a:gd name="T17" fmla="*/ 2147483647 h 1080"/>
              <a:gd name="T18" fmla="*/ 2147483647 w 1180"/>
              <a:gd name="T19" fmla="*/ 2147483647 h 1080"/>
              <a:gd name="T20" fmla="*/ 2147483647 w 1180"/>
              <a:gd name="T21" fmla="*/ 2147483647 h 1080"/>
              <a:gd name="T22" fmla="*/ 2147483647 w 1180"/>
              <a:gd name="T23" fmla="*/ 2147483647 h 1080"/>
              <a:gd name="T24" fmla="*/ 2147483647 w 1180"/>
              <a:gd name="T25" fmla="*/ 2147483647 h 1080"/>
              <a:gd name="T26" fmla="*/ 2147483647 w 1180"/>
              <a:gd name="T27" fmla="*/ 2147483647 h 1080"/>
              <a:gd name="T28" fmla="*/ 2147483647 w 1180"/>
              <a:gd name="T29" fmla="*/ 0 h 1080"/>
              <a:gd name="T30" fmla="*/ 2147483647 w 1180"/>
              <a:gd name="T31" fmla="*/ 2147483647 h 1080"/>
              <a:gd name="T32" fmla="*/ 2147483647 w 1180"/>
              <a:gd name="T33" fmla="*/ 2147483647 h 1080"/>
              <a:gd name="T34" fmla="*/ 2147483647 w 1180"/>
              <a:gd name="T35" fmla="*/ 2147483647 h 1080"/>
              <a:gd name="T36" fmla="*/ 2147483647 w 1180"/>
              <a:gd name="T37" fmla="*/ 2147483647 h 1080"/>
              <a:gd name="T38" fmla="*/ 2147483647 w 1180"/>
              <a:gd name="T39" fmla="*/ 2147483647 h 1080"/>
              <a:gd name="T40" fmla="*/ 2147483647 w 1180"/>
              <a:gd name="T41" fmla="*/ 2147483647 h 1080"/>
              <a:gd name="T42" fmla="*/ 2147483647 w 1180"/>
              <a:gd name="T43" fmla="*/ 2147483647 h 1080"/>
              <a:gd name="T44" fmla="*/ 2147483647 w 1180"/>
              <a:gd name="T45" fmla="*/ 2147483647 h 1080"/>
              <a:gd name="T46" fmla="*/ 2147483647 w 1180"/>
              <a:gd name="T47" fmla="*/ 2147483647 h 1080"/>
              <a:gd name="T48" fmla="*/ 2147483647 w 1180"/>
              <a:gd name="T49" fmla="*/ 2147483647 h 1080"/>
              <a:gd name="T50" fmla="*/ 2147483647 w 1180"/>
              <a:gd name="T51" fmla="*/ 2147483647 h 1080"/>
              <a:gd name="T52" fmla="*/ 2147483647 w 1180"/>
              <a:gd name="T53" fmla="*/ 2147483647 h 1080"/>
              <a:gd name="T54" fmla="*/ 2147483647 w 1180"/>
              <a:gd name="T55" fmla="*/ 2147483647 h 1080"/>
              <a:gd name="T56" fmla="*/ 2147483647 w 1180"/>
              <a:gd name="T57" fmla="*/ 2147483647 h 1080"/>
              <a:gd name="T58" fmla="*/ 2147483647 w 1180"/>
              <a:gd name="T59" fmla="*/ 2147483647 h 1080"/>
              <a:gd name="T60" fmla="*/ 2147483647 w 1180"/>
              <a:gd name="T61" fmla="*/ 2147483647 h 1080"/>
              <a:gd name="T62" fmla="*/ 2147483647 w 1180"/>
              <a:gd name="T63" fmla="*/ 2147483647 h 1080"/>
              <a:gd name="T64" fmla="*/ 2147483647 w 1180"/>
              <a:gd name="T65" fmla="*/ 2147483647 h 1080"/>
              <a:gd name="T66" fmla="*/ 2147483647 w 1180"/>
              <a:gd name="T67" fmla="*/ 2147483647 h 1080"/>
              <a:gd name="T68" fmla="*/ 2147483647 w 1180"/>
              <a:gd name="T69" fmla="*/ 2147483647 h 1080"/>
              <a:gd name="T70" fmla="*/ 2147483647 w 1180"/>
              <a:gd name="T71" fmla="*/ 2147483647 h 1080"/>
              <a:gd name="T72" fmla="*/ 2147483647 w 1180"/>
              <a:gd name="T73" fmla="*/ 2147483647 h 1080"/>
              <a:gd name="T74" fmla="*/ 2147483647 w 1180"/>
              <a:gd name="T75" fmla="*/ 2147483647 h 1080"/>
              <a:gd name="T76" fmla="*/ 2147483647 w 1180"/>
              <a:gd name="T77" fmla="*/ 2147483647 h 1080"/>
              <a:gd name="T78" fmla="*/ 2147483647 w 1180"/>
              <a:gd name="T79" fmla="*/ 2147483647 h 1080"/>
              <a:gd name="T80" fmla="*/ 2147483647 w 1180"/>
              <a:gd name="T81" fmla="*/ 2147483647 h 1080"/>
              <a:gd name="T82" fmla="*/ 2147483647 w 1180"/>
              <a:gd name="T83" fmla="*/ 2147483647 h 1080"/>
              <a:gd name="T84" fmla="*/ 2147483647 w 1180"/>
              <a:gd name="T85" fmla="*/ 2147483647 h 1080"/>
              <a:gd name="T86" fmla="*/ 2147483647 w 1180"/>
              <a:gd name="T87" fmla="*/ 2147483647 h 1080"/>
              <a:gd name="T88" fmla="*/ 2147483647 w 1180"/>
              <a:gd name="T89" fmla="*/ 2147483647 h 1080"/>
              <a:gd name="T90" fmla="*/ 2147483647 w 1180"/>
              <a:gd name="T91" fmla="*/ 2147483647 h 1080"/>
              <a:gd name="T92" fmla="*/ 2147483647 w 1180"/>
              <a:gd name="T93" fmla="*/ 2147483647 h 1080"/>
              <a:gd name="T94" fmla="*/ 2147483647 w 1180"/>
              <a:gd name="T95" fmla="*/ 2147483647 h 1080"/>
              <a:gd name="T96" fmla="*/ 2147483647 w 1180"/>
              <a:gd name="T97" fmla="*/ 2147483647 h 1080"/>
              <a:gd name="T98" fmla="*/ 2147483647 w 1180"/>
              <a:gd name="T99" fmla="*/ 2147483647 h 1080"/>
              <a:gd name="T100" fmla="*/ 2147483647 w 1180"/>
              <a:gd name="T101" fmla="*/ 2147483647 h 1080"/>
              <a:gd name="T102" fmla="*/ 2147483647 w 1180"/>
              <a:gd name="T103" fmla="*/ 2147483647 h 1080"/>
              <a:gd name="T104" fmla="*/ 2147483647 w 1180"/>
              <a:gd name="T105" fmla="*/ 2147483647 h 10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80"/>
              <a:gd name="T160" fmla="*/ 0 h 1080"/>
              <a:gd name="T161" fmla="*/ 1180 w 1180"/>
              <a:gd name="T162" fmla="*/ 1080 h 108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80" h="1080">
                <a:moveTo>
                  <a:pt x="1155" y="752"/>
                </a:moveTo>
                <a:lnTo>
                  <a:pt x="1121" y="728"/>
                </a:lnTo>
                <a:lnTo>
                  <a:pt x="1087" y="712"/>
                </a:lnTo>
                <a:lnTo>
                  <a:pt x="1003" y="672"/>
                </a:lnTo>
                <a:lnTo>
                  <a:pt x="919" y="632"/>
                </a:lnTo>
                <a:lnTo>
                  <a:pt x="935" y="616"/>
                </a:lnTo>
                <a:lnTo>
                  <a:pt x="927" y="600"/>
                </a:lnTo>
                <a:lnTo>
                  <a:pt x="902" y="584"/>
                </a:lnTo>
                <a:lnTo>
                  <a:pt x="868" y="592"/>
                </a:lnTo>
                <a:lnTo>
                  <a:pt x="817" y="592"/>
                </a:lnTo>
                <a:lnTo>
                  <a:pt x="775" y="568"/>
                </a:lnTo>
                <a:lnTo>
                  <a:pt x="733" y="528"/>
                </a:lnTo>
                <a:lnTo>
                  <a:pt x="708" y="488"/>
                </a:lnTo>
                <a:lnTo>
                  <a:pt x="683" y="448"/>
                </a:lnTo>
                <a:lnTo>
                  <a:pt x="641" y="408"/>
                </a:lnTo>
                <a:lnTo>
                  <a:pt x="556" y="344"/>
                </a:lnTo>
                <a:lnTo>
                  <a:pt x="523" y="296"/>
                </a:lnTo>
                <a:lnTo>
                  <a:pt x="523" y="280"/>
                </a:lnTo>
                <a:lnTo>
                  <a:pt x="539" y="256"/>
                </a:lnTo>
                <a:lnTo>
                  <a:pt x="548" y="240"/>
                </a:lnTo>
                <a:lnTo>
                  <a:pt x="539" y="224"/>
                </a:lnTo>
                <a:lnTo>
                  <a:pt x="531" y="216"/>
                </a:lnTo>
                <a:lnTo>
                  <a:pt x="531" y="200"/>
                </a:lnTo>
                <a:lnTo>
                  <a:pt x="556" y="184"/>
                </a:lnTo>
                <a:lnTo>
                  <a:pt x="641" y="152"/>
                </a:lnTo>
                <a:lnTo>
                  <a:pt x="649" y="144"/>
                </a:lnTo>
                <a:lnTo>
                  <a:pt x="641" y="88"/>
                </a:lnTo>
                <a:lnTo>
                  <a:pt x="649" y="56"/>
                </a:lnTo>
                <a:lnTo>
                  <a:pt x="531" y="24"/>
                </a:lnTo>
                <a:lnTo>
                  <a:pt x="514" y="0"/>
                </a:lnTo>
                <a:lnTo>
                  <a:pt x="438" y="8"/>
                </a:lnTo>
                <a:lnTo>
                  <a:pt x="405" y="40"/>
                </a:lnTo>
                <a:lnTo>
                  <a:pt x="371" y="32"/>
                </a:lnTo>
                <a:lnTo>
                  <a:pt x="354" y="64"/>
                </a:lnTo>
                <a:lnTo>
                  <a:pt x="320" y="64"/>
                </a:lnTo>
                <a:lnTo>
                  <a:pt x="295" y="80"/>
                </a:lnTo>
                <a:lnTo>
                  <a:pt x="253" y="72"/>
                </a:lnTo>
                <a:lnTo>
                  <a:pt x="228" y="152"/>
                </a:lnTo>
                <a:lnTo>
                  <a:pt x="160" y="72"/>
                </a:lnTo>
                <a:lnTo>
                  <a:pt x="118" y="136"/>
                </a:lnTo>
                <a:lnTo>
                  <a:pt x="25" y="144"/>
                </a:lnTo>
                <a:lnTo>
                  <a:pt x="42" y="208"/>
                </a:lnTo>
                <a:lnTo>
                  <a:pt x="0" y="232"/>
                </a:lnTo>
                <a:lnTo>
                  <a:pt x="25" y="272"/>
                </a:lnTo>
                <a:lnTo>
                  <a:pt x="17" y="320"/>
                </a:lnTo>
                <a:lnTo>
                  <a:pt x="93" y="352"/>
                </a:lnTo>
                <a:lnTo>
                  <a:pt x="76" y="392"/>
                </a:lnTo>
                <a:lnTo>
                  <a:pt x="93" y="392"/>
                </a:lnTo>
                <a:lnTo>
                  <a:pt x="135" y="376"/>
                </a:lnTo>
                <a:lnTo>
                  <a:pt x="160" y="344"/>
                </a:lnTo>
                <a:lnTo>
                  <a:pt x="177" y="328"/>
                </a:lnTo>
                <a:lnTo>
                  <a:pt x="202" y="320"/>
                </a:lnTo>
                <a:lnTo>
                  <a:pt x="244" y="336"/>
                </a:lnTo>
                <a:lnTo>
                  <a:pt x="261" y="352"/>
                </a:lnTo>
                <a:lnTo>
                  <a:pt x="278" y="368"/>
                </a:lnTo>
                <a:lnTo>
                  <a:pt x="312" y="368"/>
                </a:lnTo>
                <a:lnTo>
                  <a:pt x="329" y="384"/>
                </a:lnTo>
                <a:lnTo>
                  <a:pt x="337" y="424"/>
                </a:lnTo>
                <a:lnTo>
                  <a:pt x="362" y="472"/>
                </a:lnTo>
                <a:lnTo>
                  <a:pt x="371" y="496"/>
                </a:lnTo>
                <a:lnTo>
                  <a:pt x="396" y="512"/>
                </a:lnTo>
                <a:lnTo>
                  <a:pt x="430" y="552"/>
                </a:lnTo>
                <a:lnTo>
                  <a:pt x="472" y="576"/>
                </a:lnTo>
                <a:lnTo>
                  <a:pt x="497" y="592"/>
                </a:lnTo>
                <a:lnTo>
                  <a:pt x="514" y="608"/>
                </a:lnTo>
                <a:lnTo>
                  <a:pt x="607" y="680"/>
                </a:lnTo>
                <a:lnTo>
                  <a:pt x="624" y="696"/>
                </a:lnTo>
                <a:lnTo>
                  <a:pt x="649" y="688"/>
                </a:lnTo>
                <a:lnTo>
                  <a:pt x="708" y="712"/>
                </a:lnTo>
                <a:lnTo>
                  <a:pt x="742" y="744"/>
                </a:lnTo>
                <a:lnTo>
                  <a:pt x="767" y="744"/>
                </a:lnTo>
                <a:lnTo>
                  <a:pt x="775" y="752"/>
                </a:lnTo>
                <a:lnTo>
                  <a:pt x="775" y="768"/>
                </a:lnTo>
                <a:lnTo>
                  <a:pt x="809" y="768"/>
                </a:lnTo>
                <a:lnTo>
                  <a:pt x="826" y="800"/>
                </a:lnTo>
                <a:lnTo>
                  <a:pt x="851" y="824"/>
                </a:lnTo>
                <a:lnTo>
                  <a:pt x="893" y="840"/>
                </a:lnTo>
                <a:lnTo>
                  <a:pt x="927" y="856"/>
                </a:lnTo>
                <a:lnTo>
                  <a:pt x="944" y="904"/>
                </a:lnTo>
                <a:lnTo>
                  <a:pt x="978" y="984"/>
                </a:lnTo>
                <a:lnTo>
                  <a:pt x="952" y="984"/>
                </a:lnTo>
                <a:lnTo>
                  <a:pt x="935" y="1000"/>
                </a:lnTo>
                <a:lnTo>
                  <a:pt x="935" y="1016"/>
                </a:lnTo>
                <a:lnTo>
                  <a:pt x="927" y="1040"/>
                </a:lnTo>
                <a:lnTo>
                  <a:pt x="919" y="1056"/>
                </a:lnTo>
                <a:lnTo>
                  <a:pt x="935" y="1072"/>
                </a:lnTo>
                <a:lnTo>
                  <a:pt x="952" y="1080"/>
                </a:lnTo>
                <a:lnTo>
                  <a:pt x="978" y="1072"/>
                </a:lnTo>
                <a:lnTo>
                  <a:pt x="994" y="1040"/>
                </a:lnTo>
                <a:lnTo>
                  <a:pt x="1011" y="1000"/>
                </a:lnTo>
                <a:lnTo>
                  <a:pt x="1028" y="960"/>
                </a:lnTo>
                <a:lnTo>
                  <a:pt x="1070" y="952"/>
                </a:lnTo>
                <a:lnTo>
                  <a:pt x="1070" y="904"/>
                </a:lnTo>
                <a:lnTo>
                  <a:pt x="1053" y="888"/>
                </a:lnTo>
                <a:lnTo>
                  <a:pt x="1028" y="880"/>
                </a:lnTo>
                <a:lnTo>
                  <a:pt x="1003" y="864"/>
                </a:lnTo>
                <a:lnTo>
                  <a:pt x="994" y="848"/>
                </a:lnTo>
                <a:lnTo>
                  <a:pt x="1011" y="800"/>
                </a:lnTo>
                <a:lnTo>
                  <a:pt x="1028" y="776"/>
                </a:lnTo>
                <a:lnTo>
                  <a:pt x="1045" y="768"/>
                </a:lnTo>
                <a:lnTo>
                  <a:pt x="1104" y="776"/>
                </a:lnTo>
                <a:lnTo>
                  <a:pt x="1146" y="792"/>
                </a:lnTo>
                <a:lnTo>
                  <a:pt x="1180" y="824"/>
                </a:lnTo>
                <a:lnTo>
                  <a:pt x="1180" y="784"/>
                </a:lnTo>
                <a:lnTo>
                  <a:pt x="1155" y="752"/>
                </a:lnTo>
                <a:close/>
              </a:path>
            </a:pathLst>
          </a:custGeom>
          <a:solidFill>
            <a:srgbClr val="0000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4" name="Freeform 32"/>
          <p:cNvSpPr>
            <a:spLocks noChangeAspect="1"/>
          </p:cNvSpPr>
          <p:nvPr/>
        </p:nvSpPr>
        <p:spPr bwMode="auto">
          <a:xfrm>
            <a:off x="4554538" y="3913188"/>
            <a:ext cx="1571625" cy="1492250"/>
          </a:xfrm>
          <a:custGeom>
            <a:avLst/>
            <a:gdLst>
              <a:gd name="T0" fmla="*/ 2147483647 w 1146"/>
              <a:gd name="T1" fmla="*/ 2147483647 h 1088"/>
              <a:gd name="T2" fmla="*/ 2147483647 w 1146"/>
              <a:gd name="T3" fmla="*/ 2147483647 h 1088"/>
              <a:gd name="T4" fmla="*/ 2147483647 w 1146"/>
              <a:gd name="T5" fmla="*/ 2147483647 h 1088"/>
              <a:gd name="T6" fmla="*/ 2147483647 w 1146"/>
              <a:gd name="T7" fmla="*/ 2147483647 h 1088"/>
              <a:gd name="T8" fmla="*/ 2147483647 w 1146"/>
              <a:gd name="T9" fmla="*/ 2147483647 h 1088"/>
              <a:gd name="T10" fmla="*/ 2147483647 w 1146"/>
              <a:gd name="T11" fmla="*/ 2147483647 h 1088"/>
              <a:gd name="T12" fmla="*/ 2147483647 w 1146"/>
              <a:gd name="T13" fmla="*/ 2147483647 h 1088"/>
              <a:gd name="T14" fmla="*/ 2147483647 w 1146"/>
              <a:gd name="T15" fmla="*/ 2147483647 h 1088"/>
              <a:gd name="T16" fmla="*/ 2147483647 w 1146"/>
              <a:gd name="T17" fmla="*/ 2147483647 h 1088"/>
              <a:gd name="T18" fmla="*/ 2147483647 w 1146"/>
              <a:gd name="T19" fmla="*/ 2147483647 h 1088"/>
              <a:gd name="T20" fmla="*/ 2147483647 w 1146"/>
              <a:gd name="T21" fmla="*/ 2147483647 h 1088"/>
              <a:gd name="T22" fmla="*/ 2147483647 w 1146"/>
              <a:gd name="T23" fmla="*/ 2147483647 h 1088"/>
              <a:gd name="T24" fmla="*/ 2147483647 w 1146"/>
              <a:gd name="T25" fmla="*/ 2147483647 h 1088"/>
              <a:gd name="T26" fmla="*/ 2147483647 w 1146"/>
              <a:gd name="T27" fmla="*/ 0 h 1088"/>
              <a:gd name="T28" fmla="*/ 2147483647 w 1146"/>
              <a:gd name="T29" fmla="*/ 2147483647 h 1088"/>
              <a:gd name="T30" fmla="*/ 2147483647 w 1146"/>
              <a:gd name="T31" fmla="*/ 2147483647 h 1088"/>
              <a:gd name="T32" fmla="*/ 2147483647 w 1146"/>
              <a:gd name="T33" fmla="*/ 2147483647 h 1088"/>
              <a:gd name="T34" fmla="*/ 2147483647 w 1146"/>
              <a:gd name="T35" fmla="*/ 2147483647 h 1088"/>
              <a:gd name="T36" fmla="*/ 2147483647 w 1146"/>
              <a:gd name="T37" fmla="*/ 2147483647 h 1088"/>
              <a:gd name="T38" fmla="*/ 2147483647 w 1146"/>
              <a:gd name="T39" fmla="*/ 2147483647 h 1088"/>
              <a:gd name="T40" fmla="*/ 2147483647 w 1146"/>
              <a:gd name="T41" fmla="*/ 2147483647 h 1088"/>
              <a:gd name="T42" fmla="*/ 2147483647 w 1146"/>
              <a:gd name="T43" fmla="*/ 2147483647 h 1088"/>
              <a:gd name="T44" fmla="*/ 2147483647 w 1146"/>
              <a:gd name="T45" fmla="*/ 2147483647 h 1088"/>
              <a:gd name="T46" fmla="*/ 2147483647 w 1146"/>
              <a:gd name="T47" fmla="*/ 2147483647 h 1088"/>
              <a:gd name="T48" fmla="*/ 2147483647 w 1146"/>
              <a:gd name="T49" fmla="*/ 2147483647 h 1088"/>
              <a:gd name="T50" fmla="*/ 2147483647 w 1146"/>
              <a:gd name="T51" fmla="*/ 2147483647 h 1088"/>
              <a:gd name="T52" fmla="*/ 2147483647 w 1146"/>
              <a:gd name="T53" fmla="*/ 2147483647 h 1088"/>
              <a:gd name="T54" fmla="*/ 2147483647 w 1146"/>
              <a:gd name="T55" fmla="*/ 2147483647 h 1088"/>
              <a:gd name="T56" fmla="*/ 2147483647 w 1146"/>
              <a:gd name="T57" fmla="*/ 2147483647 h 1088"/>
              <a:gd name="T58" fmla="*/ 2147483647 w 1146"/>
              <a:gd name="T59" fmla="*/ 2147483647 h 1088"/>
              <a:gd name="T60" fmla="*/ 2147483647 w 1146"/>
              <a:gd name="T61" fmla="*/ 2147483647 h 1088"/>
              <a:gd name="T62" fmla="*/ 2147483647 w 1146"/>
              <a:gd name="T63" fmla="*/ 2147483647 h 1088"/>
              <a:gd name="T64" fmla="*/ 2147483647 w 1146"/>
              <a:gd name="T65" fmla="*/ 2147483647 h 1088"/>
              <a:gd name="T66" fmla="*/ 2147483647 w 1146"/>
              <a:gd name="T67" fmla="*/ 2147483647 h 1088"/>
              <a:gd name="T68" fmla="*/ 2147483647 w 1146"/>
              <a:gd name="T69" fmla="*/ 2147483647 h 1088"/>
              <a:gd name="T70" fmla="*/ 2147483647 w 1146"/>
              <a:gd name="T71" fmla="*/ 2147483647 h 1088"/>
              <a:gd name="T72" fmla="*/ 2147483647 w 1146"/>
              <a:gd name="T73" fmla="*/ 2147483647 h 1088"/>
              <a:gd name="T74" fmla="*/ 2147483647 w 1146"/>
              <a:gd name="T75" fmla="*/ 2147483647 h 1088"/>
              <a:gd name="T76" fmla="*/ 2147483647 w 1146"/>
              <a:gd name="T77" fmla="*/ 2147483647 h 1088"/>
              <a:gd name="T78" fmla="*/ 2147483647 w 1146"/>
              <a:gd name="T79" fmla="*/ 2147483647 h 1088"/>
              <a:gd name="T80" fmla="*/ 2147483647 w 1146"/>
              <a:gd name="T81" fmla="*/ 2147483647 h 1088"/>
              <a:gd name="T82" fmla="*/ 2147483647 w 1146"/>
              <a:gd name="T83" fmla="*/ 2147483647 h 1088"/>
              <a:gd name="T84" fmla="*/ 2147483647 w 1146"/>
              <a:gd name="T85" fmla="*/ 2147483647 h 1088"/>
              <a:gd name="T86" fmla="*/ 2147483647 w 1146"/>
              <a:gd name="T87" fmla="*/ 2147483647 h 1088"/>
              <a:gd name="T88" fmla="*/ 2147483647 w 1146"/>
              <a:gd name="T89" fmla="*/ 2147483647 h 1088"/>
              <a:gd name="T90" fmla="*/ 2147483647 w 1146"/>
              <a:gd name="T91" fmla="*/ 2147483647 h 1088"/>
              <a:gd name="T92" fmla="*/ 2147483647 w 1146"/>
              <a:gd name="T93" fmla="*/ 2147483647 h 1088"/>
              <a:gd name="T94" fmla="*/ 2147483647 w 1146"/>
              <a:gd name="T95" fmla="*/ 2147483647 h 1088"/>
              <a:gd name="T96" fmla="*/ 2147483647 w 1146"/>
              <a:gd name="T97" fmla="*/ 2147483647 h 1088"/>
              <a:gd name="T98" fmla="*/ 2147483647 w 1146"/>
              <a:gd name="T99" fmla="*/ 2147483647 h 1088"/>
              <a:gd name="T100" fmla="*/ 2147483647 w 1146"/>
              <a:gd name="T101" fmla="*/ 2147483647 h 1088"/>
              <a:gd name="T102" fmla="*/ 2147483647 w 1146"/>
              <a:gd name="T103" fmla="*/ 2147483647 h 1088"/>
              <a:gd name="T104" fmla="*/ 2147483647 w 1146"/>
              <a:gd name="T105" fmla="*/ 2147483647 h 1088"/>
              <a:gd name="T106" fmla="*/ 2147483647 w 1146"/>
              <a:gd name="T107" fmla="*/ 2147483647 h 1088"/>
              <a:gd name="T108" fmla="*/ 2147483647 w 1146"/>
              <a:gd name="T109" fmla="*/ 2147483647 h 1088"/>
              <a:gd name="T110" fmla="*/ 2147483647 w 1146"/>
              <a:gd name="T111" fmla="*/ 2147483647 h 1088"/>
              <a:gd name="T112" fmla="*/ 2147483647 w 1146"/>
              <a:gd name="T113" fmla="*/ 2147483647 h 1088"/>
              <a:gd name="T114" fmla="*/ 2147483647 w 1146"/>
              <a:gd name="T115" fmla="*/ 2147483647 h 1088"/>
              <a:gd name="T116" fmla="*/ 2147483647 w 1146"/>
              <a:gd name="T117" fmla="*/ 2147483647 h 108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46"/>
              <a:gd name="T178" fmla="*/ 0 h 1088"/>
              <a:gd name="T179" fmla="*/ 1146 w 1146"/>
              <a:gd name="T180" fmla="*/ 1088 h 108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46" h="1088">
                <a:moveTo>
                  <a:pt x="1011" y="616"/>
                </a:moveTo>
                <a:lnTo>
                  <a:pt x="969" y="600"/>
                </a:lnTo>
                <a:lnTo>
                  <a:pt x="935" y="616"/>
                </a:lnTo>
                <a:lnTo>
                  <a:pt x="944" y="584"/>
                </a:lnTo>
                <a:lnTo>
                  <a:pt x="977" y="544"/>
                </a:lnTo>
                <a:lnTo>
                  <a:pt x="986" y="520"/>
                </a:lnTo>
                <a:lnTo>
                  <a:pt x="1011" y="504"/>
                </a:lnTo>
                <a:lnTo>
                  <a:pt x="1019" y="472"/>
                </a:lnTo>
                <a:lnTo>
                  <a:pt x="1053" y="464"/>
                </a:lnTo>
                <a:lnTo>
                  <a:pt x="1087" y="448"/>
                </a:lnTo>
                <a:lnTo>
                  <a:pt x="1104" y="360"/>
                </a:lnTo>
                <a:lnTo>
                  <a:pt x="1112" y="320"/>
                </a:lnTo>
                <a:lnTo>
                  <a:pt x="1146" y="288"/>
                </a:lnTo>
                <a:lnTo>
                  <a:pt x="1095" y="272"/>
                </a:lnTo>
                <a:lnTo>
                  <a:pt x="1036" y="256"/>
                </a:lnTo>
                <a:lnTo>
                  <a:pt x="1011" y="248"/>
                </a:lnTo>
                <a:lnTo>
                  <a:pt x="986" y="216"/>
                </a:lnTo>
                <a:lnTo>
                  <a:pt x="927" y="208"/>
                </a:lnTo>
                <a:lnTo>
                  <a:pt x="868" y="168"/>
                </a:lnTo>
                <a:lnTo>
                  <a:pt x="851" y="136"/>
                </a:lnTo>
                <a:lnTo>
                  <a:pt x="809" y="144"/>
                </a:lnTo>
                <a:lnTo>
                  <a:pt x="809" y="112"/>
                </a:lnTo>
                <a:lnTo>
                  <a:pt x="767" y="96"/>
                </a:lnTo>
                <a:lnTo>
                  <a:pt x="767" y="88"/>
                </a:lnTo>
                <a:lnTo>
                  <a:pt x="733" y="72"/>
                </a:lnTo>
                <a:lnTo>
                  <a:pt x="708" y="48"/>
                </a:lnTo>
                <a:lnTo>
                  <a:pt x="682" y="16"/>
                </a:lnTo>
                <a:lnTo>
                  <a:pt x="666" y="0"/>
                </a:lnTo>
                <a:lnTo>
                  <a:pt x="623" y="8"/>
                </a:lnTo>
                <a:lnTo>
                  <a:pt x="598" y="24"/>
                </a:lnTo>
                <a:lnTo>
                  <a:pt x="581" y="88"/>
                </a:lnTo>
                <a:lnTo>
                  <a:pt x="564" y="104"/>
                </a:lnTo>
                <a:lnTo>
                  <a:pt x="539" y="120"/>
                </a:lnTo>
                <a:lnTo>
                  <a:pt x="489" y="136"/>
                </a:lnTo>
                <a:lnTo>
                  <a:pt x="463" y="144"/>
                </a:lnTo>
                <a:lnTo>
                  <a:pt x="455" y="168"/>
                </a:lnTo>
                <a:lnTo>
                  <a:pt x="446" y="184"/>
                </a:lnTo>
                <a:lnTo>
                  <a:pt x="413" y="184"/>
                </a:lnTo>
                <a:lnTo>
                  <a:pt x="362" y="168"/>
                </a:lnTo>
                <a:lnTo>
                  <a:pt x="345" y="160"/>
                </a:lnTo>
                <a:lnTo>
                  <a:pt x="328" y="144"/>
                </a:lnTo>
                <a:lnTo>
                  <a:pt x="269" y="144"/>
                </a:lnTo>
                <a:lnTo>
                  <a:pt x="295" y="200"/>
                </a:lnTo>
                <a:lnTo>
                  <a:pt x="303" y="256"/>
                </a:lnTo>
                <a:lnTo>
                  <a:pt x="253" y="248"/>
                </a:lnTo>
                <a:lnTo>
                  <a:pt x="211" y="240"/>
                </a:lnTo>
                <a:lnTo>
                  <a:pt x="194" y="248"/>
                </a:lnTo>
                <a:lnTo>
                  <a:pt x="177" y="232"/>
                </a:lnTo>
                <a:lnTo>
                  <a:pt x="152" y="208"/>
                </a:lnTo>
                <a:lnTo>
                  <a:pt x="126" y="208"/>
                </a:lnTo>
                <a:lnTo>
                  <a:pt x="109" y="216"/>
                </a:lnTo>
                <a:lnTo>
                  <a:pt x="84" y="216"/>
                </a:lnTo>
                <a:lnTo>
                  <a:pt x="34" y="216"/>
                </a:lnTo>
                <a:lnTo>
                  <a:pt x="8" y="232"/>
                </a:lnTo>
                <a:lnTo>
                  <a:pt x="0" y="240"/>
                </a:lnTo>
                <a:lnTo>
                  <a:pt x="8" y="248"/>
                </a:lnTo>
                <a:lnTo>
                  <a:pt x="50" y="272"/>
                </a:lnTo>
                <a:lnTo>
                  <a:pt x="25" y="272"/>
                </a:lnTo>
                <a:lnTo>
                  <a:pt x="17" y="280"/>
                </a:lnTo>
                <a:lnTo>
                  <a:pt x="17" y="288"/>
                </a:lnTo>
                <a:lnTo>
                  <a:pt x="25" y="304"/>
                </a:lnTo>
                <a:lnTo>
                  <a:pt x="42" y="312"/>
                </a:lnTo>
                <a:lnTo>
                  <a:pt x="76" y="320"/>
                </a:lnTo>
                <a:lnTo>
                  <a:pt x="109" y="328"/>
                </a:lnTo>
                <a:lnTo>
                  <a:pt x="135" y="352"/>
                </a:lnTo>
                <a:lnTo>
                  <a:pt x="160" y="368"/>
                </a:lnTo>
                <a:lnTo>
                  <a:pt x="185" y="376"/>
                </a:lnTo>
                <a:lnTo>
                  <a:pt x="194" y="400"/>
                </a:lnTo>
                <a:lnTo>
                  <a:pt x="219" y="424"/>
                </a:lnTo>
                <a:lnTo>
                  <a:pt x="211" y="448"/>
                </a:lnTo>
                <a:lnTo>
                  <a:pt x="244" y="512"/>
                </a:lnTo>
                <a:lnTo>
                  <a:pt x="269" y="536"/>
                </a:lnTo>
                <a:lnTo>
                  <a:pt x="286" y="560"/>
                </a:lnTo>
                <a:lnTo>
                  <a:pt x="278" y="584"/>
                </a:lnTo>
                <a:lnTo>
                  <a:pt x="253" y="592"/>
                </a:lnTo>
                <a:lnTo>
                  <a:pt x="295" y="640"/>
                </a:lnTo>
                <a:lnTo>
                  <a:pt x="269" y="632"/>
                </a:lnTo>
                <a:lnTo>
                  <a:pt x="236" y="776"/>
                </a:lnTo>
                <a:lnTo>
                  <a:pt x="202" y="848"/>
                </a:lnTo>
                <a:lnTo>
                  <a:pt x="177" y="872"/>
                </a:lnTo>
                <a:lnTo>
                  <a:pt x="143" y="880"/>
                </a:lnTo>
                <a:lnTo>
                  <a:pt x="160" y="888"/>
                </a:lnTo>
                <a:lnTo>
                  <a:pt x="211" y="928"/>
                </a:lnTo>
                <a:lnTo>
                  <a:pt x="244" y="960"/>
                </a:lnTo>
                <a:lnTo>
                  <a:pt x="278" y="968"/>
                </a:lnTo>
                <a:lnTo>
                  <a:pt x="320" y="992"/>
                </a:lnTo>
                <a:lnTo>
                  <a:pt x="337" y="1016"/>
                </a:lnTo>
                <a:lnTo>
                  <a:pt x="396" y="1024"/>
                </a:lnTo>
                <a:lnTo>
                  <a:pt x="463" y="1032"/>
                </a:lnTo>
                <a:lnTo>
                  <a:pt x="522" y="1056"/>
                </a:lnTo>
                <a:lnTo>
                  <a:pt x="581" y="1072"/>
                </a:lnTo>
                <a:lnTo>
                  <a:pt x="607" y="1088"/>
                </a:lnTo>
                <a:lnTo>
                  <a:pt x="632" y="1080"/>
                </a:lnTo>
                <a:lnTo>
                  <a:pt x="640" y="1064"/>
                </a:lnTo>
                <a:lnTo>
                  <a:pt x="623" y="1032"/>
                </a:lnTo>
                <a:lnTo>
                  <a:pt x="632" y="992"/>
                </a:lnTo>
                <a:lnTo>
                  <a:pt x="649" y="968"/>
                </a:lnTo>
                <a:lnTo>
                  <a:pt x="682" y="944"/>
                </a:lnTo>
                <a:lnTo>
                  <a:pt x="716" y="928"/>
                </a:lnTo>
                <a:lnTo>
                  <a:pt x="750" y="928"/>
                </a:lnTo>
                <a:lnTo>
                  <a:pt x="842" y="952"/>
                </a:lnTo>
                <a:lnTo>
                  <a:pt x="876" y="968"/>
                </a:lnTo>
                <a:lnTo>
                  <a:pt x="910" y="984"/>
                </a:lnTo>
                <a:lnTo>
                  <a:pt x="944" y="984"/>
                </a:lnTo>
                <a:lnTo>
                  <a:pt x="960" y="976"/>
                </a:lnTo>
                <a:lnTo>
                  <a:pt x="969" y="968"/>
                </a:lnTo>
                <a:lnTo>
                  <a:pt x="977" y="960"/>
                </a:lnTo>
                <a:lnTo>
                  <a:pt x="1019" y="928"/>
                </a:lnTo>
                <a:lnTo>
                  <a:pt x="1070" y="904"/>
                </a:lnTo>
                <a:lnTo>
                  <a:pt x="1087" y="864"/>
                </a:lnTo>
                <a:lnTo>
                  <a:pt x="1011" y="832"/>
                </a:lnTo>
                <a:lnTo>
                  <a:pt x="1019" y="784"/>
                </a:lnTo>
                <a:lnTo>
                  <a:pt x="994" y="744"/>
                </a:lnTo>
                <a:lnTo>
                  <a:pt x="1036" y="720"/>
                </a:lnTo>
                <a:lnTo>
                  <a:pt x="1019" y="656"/>
                </a:lnTo>
                <a:lnTo>
                  <a:pt x="1036" y="656"/>
                </a:lnTo>
                <a:lnTo>
                  <a:pt x="1019" y="632"/>
                </a:lnTo>
                <a:lnTo>
                  <a:pt x="1011" y="616"/>
                </a:lnTo>
                <a:close/>
              </a:path>
            </a:pathLst>
          </a:custGeom>
          <a:solidFill>
            <a:srgbClr val="00009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5" name="Freeform 33"/>
          <p:cNvSpPr>
            <a:spLocks noChangeAspect="1"/>
          </p:cNvSpPr>
          <p:nvPr/>
        </p:nvSpPr>
        <p:spPr bwMode="auto">
          <a:xfrm>
            <a:off x="5467350" y="3879850"/>
            <a:ext cx="450850" cy="317500"/>
          </a:xfrm>
          <a:custGeom>
            <a:avLst/>
            <a:gdLst>
              <a:gd name="T0" fmla="*/ 2147483647 w 328"/>
              <a:gd name="T1" fmla="*/ 2147483647 h 232"/>
              <a:gd name="T2" fmla="*/ 2147483647 w 328"/>
              <a:gd name="T3" fmla="*/ 2147483647 h 232"/>
              <a:gd name="T4" fmla="*/ 2147483647 w 328"/>
              <a:gd name="T5" fmla="*/ 2147483647 h 232"/>
              <a:gd name="T6" fmla="*/ 2147483647 w 328"/>
              <a:gd name="T7" fmla="*/ 2147483647 h 232"/>
              <a:gd name="T8" fmla="*/ 2147483647 w 328"/>
              <a:gd name="T9" fmla="*/ 2147483647 h 232"/>
              <a:gd name="T10" fmla="*/ 2147483647 w 328"/>
              <a:gd name="T11" fmla="*/ 2147483647 h 232"/>
              <a:gd name="T12" fmla="*/ 2147483647 w 328"/>
              <a:gd name="T13" fmla="*/ 2147483647 h 232"/>
              <a:gd name="T14" fmla="*/ 2147483647 w 328"/>
              <a:gd name="T15" fmla="*/ 2147483647 h 232"/>
              <a:gd name="T16" fmla="*/ 2147483647 w 328"/>
              <a:gd name="T17" fmla="*/ 2147483647 h 232"/>
              <a:gd name="T18" fmla="*/ 2147483647 w 328"/>
              <a:gd name="T19" fmla="*/ 2147483647 h 232"/>
              <a:gd name="T20" fmla="*/ 2147483647 w 328"/>
              <a:gd name="T21" fmla="*/ 2147483647 h 232"/>
              <a:gd name="T22" fmla="*/ 2147483647 w 328"/>
              <a:gd name="T23" fmla="*/ 2147483647 h 232"/>
              <a:gd name="T24" fmla="*/ 2147483647 w 328"/>
              <a:gd name="T25" fmla="*/ 2147483647 h 232"/>
              <a:gd name="T26" fmla="*/ 2147483647 w 328"/>
              <a:gd name="T27" fmla="*/ 0 h 232"/>
              <a:gd name="T28" fmla="*/ 2147483647 w 328"/>
              <a:gd name="T29" fmla="*/ 2147483647 h 232"/>
              <a:gd name="T30" fmla="*/ 0 w 328"/>
              <a:gd name="T31" fmla="*/ 2147483647 h 232"/>
              <a:gd name="T32" fmla="*/ 2147483647 w 328"/>
              <a:gd name="T33" fmla="*/ 2147483647 h 232"/>
              <a:gd name="T34" fmla="*/ 2147483647 w 328"/>
              <a:gd name="T35" fmla="*/ 2147483647 h 232"/>
              <a:gd name="T36" fmla="*/ 2147483647 w 328"/>
              <a:gd name="T37" fmla="*/ 2147483647 h 232"/>
              <a:gd name="T38" fmla="*/ 2147483647 w 328"/>
              <a:gd name="T39" fmla="*/ 2147483647 h 232"/>
              <a:gd name="T40" fmla="*/ 2147483647 w 328"/>
              <a:gd name="T41" fmla="*/ 2147483647 h 232"/>
              <a:gd name="T42" fmla="*/ 2147483647 w 328"/>
              <a:gd name="T43" fmla="*/ 2147483647 h 232"/>
              <a:gd name="T44" fmla="*/ 2147483647 w 328"/>
              <a:gd name="T45" fmla="*/ 2147483647 h 232"/>
              <a:gd name="T46" fmla="*/ 2147483647 w 328"/>
              <a:gd name="T47" fmla="*/ 2147483647 h 232"/>
              <a:gd name="T48" fmla="*/ 2147483647 w 328"/>
              <a:gd name="T49" fmla="*/ 2147483647 h 232"/>
              <a:gd name="T50" fmla="*/ 2147483647 w 328"/>
              <a:gd name="T51" fmla="*/ 2147483647 h 232"/>
              <a:gd name="T52" fmla="*/ 2147483647 w 328"/>
              <a:gd name="T53" fmla="*/ 2147483647 h 232"/>
              <a:gd name="T54" fmla="*/ 2147483647 w 328"/>
              <a:gd name="T55" fmla="*/ 2147483647 h 232"/>
              <a:gd name="T56" fmla="*/ 2147483647 w 328"/>
              <a:gd name="T57" fmla="*/ 2147483647 h 23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28"/>
              <a:gd name="T88" fmla="*/ 0 h 232"/>
              <a:gd name="T89" fmla="*/ 328 w 328"/>
              <a:gd name="T90" fmla="*/ 232 h 23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28" h="232">
                <a:moveTo>
                  <a:pt x="278" y="184"/>
                </a:moveTo>
                <a:lnTo>
                  <a:pt x="286" y="168"/>
                </a:lnTo>
                <a:lnTo>
                  <a:pt x="311" y="160"/>
                </a:lnTo>
                <a:lnTo>
                  <a:pt x="328" y="144"/>
                </a:lnTo>
                <a:lnTo>
                  <a:pt x="328" y="112"/>
                </a:lnTo>
                <a:lnTo>
                  <a:pt x="303" y="88"/>
                </a:lnTo>
                <a:lnTo>
                  <a:pt x="269" y="72"/>
                </a:lnTo>
                <a:lnTo>
                  <a:pt x="278" y="48"/>
                </a:lnTo>
                <a:lnTo>
                  <a:pt x="261" y="24"/>
                </a:lnTo>
                <a:lnTo>
                  <a:pt x="219" y="16"/>
                </a:lnTo>
                <a:lnTo>
                  <a:pt x="168" y="8"/>
                </a:lnTo>
                <a:lnTo>
                  <a:pt x="134" y="24"/>
                </a:lnTo>
                <a:lnTo>
                  <a:pt x="101" y="16"/>
                </a:lnTo>
                <a:lnTo>
                  <a:pt x="75" y="0"/>
                </a:lnTo>
                <a:lnTo>
                  <a:pt x="42" y="16"/>
                </a:lnTo>
                <a:lnTo>
                  <a:pt x="0" y="24"/>
                </a:lnTo>
                <a:lnTo>
                  <a:pt x="16" y="40"/>
                </a:lnTo>
                <a:lnTo>
                  <a:pt x="42" y="72"/>
                </a:lnTo>
                <a:lnTo>
                  <a:pt x="67" y="96"/>
                </a:lnTo>
                <a:lnTo>
                  <a:pt x="101" y="112"/>
                </a:lnTo>
                <a:lnTo>
                  <a:pt x="101" y="120"/>
                </a:lnTo>
                <a:lnTo>
                  <a:pt x="143" y="136"/>
                </a:lnTo>
                <a:lnTo>
                  <a:pt x="143" y="168"/>
                </a:lnTo>
                <a:lnTo>
                  <a:pt x="185" y="160"/>
                </a:lnTo>
                <a:lnTo>
                  <a:pt x="202" y="192"/>
                </a:lnTo>
                <a:lnTo>
                  <a:pt x="261" y="232"/>
                </a:lnTo>
                <a:lnTo>
                  <a:pt x="278" y="232"/>
                </a:lnTo>
                <a:lnTo>
                  <a:pt x="278" y="208"/>
                </a:lnTo>
                <a:lnTo>
                  <a:pt x="278" y="184"/>
                </a:lnTo>
                <a:close/>
              </a:path>
            </a:pathLst>
          </a:cu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6" name="Freeform 34"/>
          <p:cNvSpPr>
            <a:spLocks/>
          </p:cNvSpPr>
          <p:nvPr/>
        </p:nvSpPr>
        <p:spPr bwMode="auto">
          <a:xfrm>
            <a:off x="5849938" y="4098925"/>
            <a:ext cx="80962" cy="109538"/>
          </a:xfrm>
          <a:custGeom>
            <a:avLst/>
            <a:gdLst>
              <a:gd name="T0" fmla="*/ 2147483647 w 59"/>
              <a:gd name="T1" fmla="*/ 2147483647 h 80"/>
              <a:gd name="T2" fmla="*/ 2147483647 w 59"/>
              <a:gd name="T3" fmla="*/ 0 h 80"/>
              <a:gd name="T4" fmla="*/ 2147483647 w 59"/>
              <a:gd name="T5" fmla="*/ 2147483647 h 80"/>
              <a:gd name="T6" fmla="*/ 0 w 59"/>
              <a:gd name="T7" fmla="*/ 2147483647 h 80"/>
              <a:gd name="T8" fmla="*/ 0 w 59"/>
              <a:gd name="T9" fmla="*/ 2147483647 h 80"/>
              <a:gd name="T10" fmla="*/ 0 w 59"/>
              <a:gd name="T11" fmla="*/ 2147483647 h 80"/>
              <a:gd name="T12" fmla="*/ 2147483647 w 59"/>
              <a:gd name="T13" fmla="*/ 2147483647 h 80"/>
              <a:gd name="T14" fmla="*/ 2147483647 w 59"/>
              <a:gd name="T15" fmla="*/ 2147483647 h 80"/>
              <a:gd name="T16" fmla="*/ 2147483647 w 59"/>
              <a:gd name="T17" fmla="*/ 2147483647 h 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"/>
              <a:gd name="T28" fmla="*/ 0 h 80"/>
              <a:gd name="T29" fmla="*/ 59 w 59"/>
              <a:gd name="T30" fmla="*/ 80 h 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9" h="80">
                <a:moveTo>
                  <a:pt x="25" y="24"/>
                </a:moveTo>
                <a:lnTo>
                  <a:pt x="25" y="0"/>
                </a:lnTo>
                <a:lnTo>
                  <a:pt x="8" y="8"/>
                </a:lnTo>
                <a:lnTo>
                  <a:pt x="0" y="24"/>
                </a:lnTo>
                <a:lnTo>
                  <a:pt x="0" y="48"/>
                </a:lnTo>
                <a:lnTo>
                  <a:pt x="0" y="72"/>
                </a:lnTo>
                <a:lnTo>
                  <a:pt x="42" y="80"/>
                </a:lnTo>
                <a:lnTo>
                  <a:pt x="59" y="48"/>
                </a:lnTo>
                <a:lnTo>
                  <a:pt x="25" y="2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5"/>
          <p:cNvSpPr>
            <a:spLocks noChangeAspect="1"/>
          </p:cNvSpPr>
          <p:nvPr/>
        </p:nvSpPr>
        <p:spPr bwMode="auto">
          <a:xfrm>
            <a:off x="5570538" y="3549650"/>
            <a:ext cx="461962" cy="439738"/>
          </a:xfrm>
          <a:custGeom>
            <a:avLst/>
            <a:gdLst>
              <a:gd name="T0" fmla="*/ 2147483647 w 337"/>
              <a:gd name="T1" fmla="*/ 2147483647 h 320"/>
              <a:gd name="T2" fmla="*/ 2147483647 w 337"/>
              <a:gd name="T3" fmla="*/ 2147483647 h 320"/>
              <a:gd name="T4" fmla="*/ 2147483647 w 337"/>
              <a:gd name="T5" fmla="*/ 2147483647 h 320"/>
              <a:gd name="T6" fmla="*/ 2147483647 w 337"/>
              <a:gd name="T7" fmla="*/ 2147483647 h 320"/>
              <a:gd name="T8" fmla="*/ 2147483647 w 337"/>
              <a:gd name="T9" fmla="*/ 2147483647 h 320"/>
              <a:gd name="T10" fmla="*/ 2147483647 w 337"/>
              <a:gd name="T11" fmla="*/ 2147483647 h 320"/>
              <a:gd name="T12" fmla="*/ 2147483647 w 337"/>
              <a:gd name="T13" fmla="*/ 2147483647 h 320"/>
              <a:gd name="T14" fmla="*/ 2147483647 w 337"/>
              <a:gd name="T15" fmla="*/ 2147483647 h 320"/>
              <a:gd name="T16" fmla="*/ 2147483647 w 337"/>
              <a:gd name="T17" fmla="*/ 2147483647 h 320"/>
              <a:gd name="T18" fmla="*/ 2147483647 w 337"/>
              <a:gd name="T19" fmla="*/ 2147483647 h 320"/>
              <a:gd name="T20" fmla="*/ 2147483647 w 337"/>
              <a:gd name="T21" fmla="*/ 2147483647 h 320"/>
              <a:gd name="T22" fmla="*/ 2147483647 w 337"/>
              <a:gd name="T23" fmla="*/ 2147483647 h 320"/>
              <a:gd name="T24" fmla="*/ 2147483647 w 337"/>
              <a:gd name="T25" fmla="*/ 0 h 320"/>
              <a:gd name="T26" fmla="*/ 2147483647 w 337"/>
              <a:gd name="T27" fmla="*/ 0 h 320"/>
              <a:gd name="T28" fmla="*/ 2147483647 w 337"/>
              <a:gd name="T29" fmla="*/ 2147483647 h 320"/>
              <a:gd name="T30" fmla="*/ 2147483647 w 337"/>
              <a:gd name="T31" fmla="*/ 2147483647 h 320"/>
              <a:gd name="T32" fmla="*/ 2147483647 w 337"/>
              <a:gd name="T33" fmla="*/ 2147483647 h 320"/>
              <a:gd name="T34" fmla="*/ 2147483647 w 337"/>
              <a:gd name="T35" fmla="*/ 2147483647 h 320"/>
              <a:gd name="T36" fmla="*/ 2147483647 w 337"/>
              <a:gd name="T37" fmla="*/ 2147483647 h 320"/>
              <a:gd name="T38" fmla="*/ 2147483647 w 337"/>
              <a:gd name="T39" fmla="*/ 2147483647 h 320"/>
              <a:gd name="T40" fmla="*/ 2147483647 w 337"/>
              <a:gd name="T41" fmla="*/ 2147483647 h 320"/>
              <a:gd name="T42" fmla="*/ 2147483647 w 337"/>
              <a:gd name="T43" fmla="*/ 2147483647 h 320"/>
              <a:gd name="T44" fmla="*/ 2147483647 w 337"/>
              <a:gd name="T45" fmla="*/ 2147483647 h 320"/>
              <a:gd name="T46" fmla="*/ 2147483647 w 337"/>
              <a:gd name="T47" fmla="*/ 2147483647 h 320"/>
              <a:gd name="T48" fmla="*/ 2147483647 w 337"/>
              <a:gd name="T49" fmla="*/ 2147483647 h 320"/>
              <a:gd name="T50" fmla="*/ 2147483647 w 337"/>
              <a:gd name="T51" fmla="*/ 2147483647 h 320"/>
              <a:gd name="T52" fmla="*/ 2147483647 w 337"/>
              <a:gd name="T53" fmla="*/ 2147483647 h 320"/>
              <a:gd name="T54" fmla="*/ 2147483647 w 337"/>
              <a:gd name="T55" fmla="*/ 2147483647 h 320"/>
              <a:gd name="T56" fmla="*/ 2147483647 w 337"/>
              <a:gd name="T57" fmla="*/ 2147483647 h 320"/>
              <a:gd name="T58" fmla="*/ 2147483647 w 337"/>
              <a:gd name="T59" fmla="*/ 2147483647 h 320"/>
              <a:gd name="T60" fmla="*/ 2147483647 w 337"/>
              <a:gd name="T61" fmla="*/ 2147483647 h 320"/>
              <a:gd name="T62" fmla="*/ 2147483647 w 337"/>
              <a:gd name="T63" fmla="*/ 2147483647 h 320"/>
              <a:gd name="T64" fmla="*/ 0 w 337"/>
              <a:gd name="T65" fmla="*/ 2147483647 h 320"/>
              <a:gd name="T66" fmla="*/ 2147483647 w 337"/>
              <a:gd name="T67" fmla="*/ 2147483647 h 320"/>
              <a:gd name="T68" fmla="*/ 2147483647 w 337"/>
              <a:gd name="T69" fmla="*/ 2147483647 h 320"/>
              <a:gd name="T70" fmla="*/ 2147483647 w 337"/>
              <a:gd name="T71" fmla="*/ 2147483647 h 320"/>
              <a:gd name="T72" fmla="*/ 2147483647 w 337"/>
              <a:gd name="T73" fmla="*/ 2147483647 h 320"/>
              <a:gd name="T74" fmla="*/ 2147483647 w 337"/>
              <a:gd name="T75" fmla="*/ 2147483647 h 320"/>
              <a:gd name="T76" fmla="*/ 2147483647 w 337"/>
              <a:gd name="T77" fmla="*/ 2147483647 h 320"/>
              <a:gd name="T78" fmla="*/ 2147483647 w 337"/>
              <a:gd name="T79" fmla="*/ 2147483647 h 320"/>
              <a:gd name="T80" fmla="*/ 2147483647 w 337"/>
              <a:gd name="T81" fmla="*/ 2147483647 h 320"/>
              <a:gd name="T82" fmla="*/ 2147483647 w 337"/>
              <a:gd name="T83" fmla="*/ 2147483647 h 320"/>
              <a:gd name="T84" fmla="*/ 2147483647 w 337"/>
              <a:gd name="T85" fmla="*/ 2147483647 h 32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37"/>
              <a:gd name="T130" fmla="*/ 0 h 320"/>
              <a:gd name="T131" fmla="*/ 337 w 337"/>
              <a:gd name="T132" fmla="*/ 320 h 32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37" h="320">
                <a:moveTo>
                  <a:pt x="236" y="280"/>
                </a:moveTo>
                <a:lnTo>
                  <a:pt x="236" y="232"/>
                </a:lnTo>
                <a:lnTo>
                  <a:pt x="236" y="200"/>
                </a:lnTo>
                <a:lnTo>
                  <a:pt x="287" y="192"/>
                </a:lnTo>
                <a:lnTo>
                  <a:pt x="287" y="168"/>
                </a:lnTo>
                <a:lnTo>
                  <a:pt x="312" y="160"/>
                </a:lnTo>
                <a:lnTo>
                  <a:pt x="321" y="128"/>
                </a:lnTo>
                <a:lnTo>
                  <a:pt x="295" y="104"/>
                </a:lnTo>
                <a:lnTo>
                  <a:pt x="321" y="96"/>
                </a:lnTo>
                <a:lnTo>
                  <a:pt x="337" y="56"/>
                </a:lnTo>
                <a:lnTo>
                  <a:pt x="329" y="16"/>
                </a:lnTo>
                <a:lnTo>
                  <a:pt x="321" y="16"/>
                </a:lnTo>
                <a:lnTo>
                  <a:pt x="304" y="0"/>
                </a:lnTo>
                <a:lnTo>
                  <a:pt x="278" y="0"/>
                </a:lnTo>
                <a:lnTo>
                  <a:pt x="219" y="16"/>
                </a:lnTo>
                <a:lnTo>
                  <a:pt x="203" y="24"/>
                </a:lnTo>
                <a:lnTo>
                  <a:pt x="194" y="48"/>
                </a:lnTo>
                <a:lnTo>
                  <a:pt x="203" y="72"/>
                </a:lnTo>
                <a:lnTo>
                  <a:pt x="219" y="96"/>
                </a:lnTo>
                <a:lnTo>
                  <a:pt x="228" y="112"/>
                </a:lnTo>
                <a:lnTo>
                  <a:pt x="211" y="128"/>
                </a:lnTo>
                <a:lnTo>
                  <a:pt x="186" y="136"/>
                </a:lnTo>
                <a:lnTo>
                  <a:pt x="160" y="120"/>
                </a:lnTo>
                <a:lnTo>
                  <a:pt x="169" y="72"/>
                </a:lnTo>
                <a:lnTo>
                  <a:pt x="160" y="56"/>
                </a:lnTo>
                <a:lnTo>
                  <a:pt x="152" y="32"/>
                </a:lnTo>
                <a:lnTo>
                  <a:pt x="110" y="128"/>
                </a:lnTo>
                <a:lnTo>
                  <a:pt x="76" y="168"/>
                </a:lnTo>
                <a:lnTo>
                  <a:pt x="68" y="216"/>
                </a:lnTo>
                <a:lnTo>
                  <a:pt x="42" y="216"/>
                </a:lnTo>
                <a:lnTo>
                  <a:pt x="34" y="216"/>
                </a:lnTo>
                <a:lnTo>
                  <a:pt x="26" y="232"/>
                </a:lnTo>
                <a:lnTo>
                  <a:pt x="0" y="240"/>
                </a:lnTo>
                <a:lnTo>
                  <a:pt x="26" y="256"/>
                </a:lnTo>
                <a:lnTo>
                  <a:pt x="59" y="264"/>
                </a:lnTo>
                <a:lnTo>
                  <a:pt x="93" y="248"/>
                </a:lnTo>
                <a:lnTo>
                  <a:pt x="144" y="256"/>
                </a:lnTo>
                <a:lnTo>
                  <a:pt x="186" y="264"/>
                </a:lnTo>
                <a:lnTo>
                  <a:pt x="203" y="288"/>
                </a:lnTo>
                <a:lnTo>
                  <a:pt x="194" y="312"/>
                </a:lnTo>
                <a:lnTo>
                  <a:pt x="219" y="320"/>
                </a:lnTo>
                <a:lnTo>
                  <a:pt x="219" y="296"/>
                </a:lnTo>
                <a:lnTo>
                  <a:pt x="236" y="28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14368" name="Freeform 36"/>
          <p:cNvSpPr>
            <a:spLocks noChangeAspect="1"/>
          </p:cNvSpPr>
          <p:nvPr/>
        </p:nvSpPr>
        <p:spPr bwMode="auto">
          <a:xfrm>
            <a:off x="5849938" y="4098925"/>
            <a:ext cx="80962" cy="109538"/>
          </a:xfrm>
          <a:custGeom>
            <a:avLst/>
            <a:gdLst>
              <a:gd name="T0" fmla="*/ 2147483647 w 59"/>
              <a:gd name="T1" fmla="*/ 2147483647 h 80"/>
              <a:gd name="T2" fmla="*/ 2147483647 w 59"/>
              <a:gd name="T3" fmla="*/ 0 h 80"/>
              <a:gd name="T4" fmla="*/ 2147483647 w 59"/>
              <a:gd name="T5" fmla="*/ 2147483647 h 80"/>
              <a:gd name="T6" fmla="*/ 0 w 59"/>
              <a:gd name="T7" fmla="*/ 2147483647 h 80"/>
              <a:gd name="T8" fmla="*/ 0 w 59"/>
              <a:gd name="T9" fmla="*/ 2147483647 h 80"/>
              <a:gd name="T10" fmla="*/ 0 w 59"/>
              <a:gd name="T11" fmla="*/ 2147483647 h 80"/>
              <a:gd name="T12" fmla="*/ 2147483647 w 59"/>
              <a:gd name="T13" fmla="*/ 2147483647 h 80"/>
              <a:gd name="T14" fmla="*/ 2147483647 w 59"/>
              <a:gd name="T15" fmla="*/ 2147483647 h 80"/>
              <a:gd name="T16" fmla="*/ 2147483647 w 59"/>
              <a:gd name="T17" fmla="*/ 2147483647 h 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"/>
              <a:gd name="T28" fmla="*/ 0 h 80"/>
              <a:gd name="T29" fmla="*/ 59 w 59"/>
              <a:gd name="T30" fmla="*/ 80 h 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9" h="80">
                <a:moveTo>
                  <a:pt x="25" y="24"/>
                </a:moveTo>
                <a:lnTo>
                  <a:pt x="25" y="0"/>
                </a:lnTo>
                <a:lnTo>
                  <a:pt x="8" y="8"/>
                </a:lnTo>
                <a:lnTo>
                  <a:pt x="0" y="24"/>
                </a:lnTo>
                <a:lnTo>
                  <a:pt x="0" y="48"/>
                </a:lnTo>
                <a:lnTo>
                  <a:pt x="0" y="72"/>
                </a:lnTo>
                <a:lnTo>
                  <a:pt x="42" y="80"/>
                </a:lnTo>
                <a:lnTo>
                  <a:pt x="59" y="48"/>
                </a:lnTo>
                <a:lnTo>
                  <a:pt x="25" y="24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9" name="Freeform 37"/>
          <p:cNvSpPr>
            <a:spLocks noChangeAspect="1"/>
          </p:cNvSpPr>
          <p:nvPr/>
        </p:nvSpPr>
        <p:spPr bwMode="auto">
          <a:xfrm>
            <a:off x="5570538" y="3549650"/>
            <a:ext cx="461962" cy="439738"/>
          </a:xfrm>
          <a:custGeom>
            <a:avLst/>
            <a:gdLst>
              <a:gd name="T0" fmla="*/ 2147483647 w 337"/>
              <a:gd name="T1" fmla="*/ 2147483647 h 320"/>
              <a:gd name="T2" fmla="*/ 2147483647 w 337"/>
              <a:gd name="T3" fmla="*/ 2147483647 h 320"/>
              <a:gd name="T4" fmla="*/ 2147483647 w 337"/>
              <a:gd name="T5" fmla="*/ 2147483647 h 320"/>
              <a:gd name="T6" fmla="*/ 2147483647 w 337"/>
              <a:gd name="T7" fmla="*/ 2147483647 h 320"/>
              <a:gd name="T8" fmla="*/ 2147483647 w 337"/>
              <a:gd name="T9" fmla="*/ 2147483647 h 320"/>
              <a:gd name="T10" fmla="*/ 2147483647 w 337"/>
              <a:gd name="T11" fmla="*/ 2147483647 h 320"/>
              <a:gd name="T12" fmla="*/ 2147483647 w 337"/>
              <a:gd name="T13" fmla="*/ 2147483647 h 320"/>
              <a:gd name="T14" fmla="*/ 2147483647 w 337"/>
              <a:gd name="T15" fmla="*/ 2147483647 h 320"/>
              <a:gd name="T16" fmla="*/ 2147483647 w 337"/>
              <a:gd name="T17" fmla="*/ 2147483647 h 320"/>
              <a:gd name="T18" fmla="*/ 2147483647 w 337"/>
              <a:gd name="T19" fmla="*/ 2147483647 h 320"/>
              <a:gd name="T20" fmla="*/ 2147483647 w 337"/>
              <a:gd name="T21" fmla="*/ 2147483647 h 320"/>
              <a:gd name="T22" fmla="*/ 2147483647 w 337"/>
              <a:gd name="T23" fmla="*/ 2147483647 h 320"/>
              <a:gd name="T24" fmla="*/ 2147483647 w 337"/>
              <a:gd name="T25" fmla="*/ 0 h 320"/>
              <a:gd name="T26" fmla="*/ 2147483647 w 337"/>
              <a:gd name="T27" fmla="*/ 0 h 320"/>
              <a:gd name="T28" fmla="*/ 2147483647 w 337"/>
              <a:gd name="T29" fmla="*/ 2147483647 h 320"/>
              <a:gd name="T30" fmla="*/ 2147483647 w 337"/>
              <a:gd name="T31" fmla="*/ 2147483647 h 320"/>
              <a:gd name="T32" fmla="*/ 2147483647 w 337"/>
              <a:gd name="T33" fmla="*/ 2147483647 h 320"/>
              <a:gd name="T34" fmla="*/ 2147483647 w 337"/>
              <a:gd name="T35" fmla="*/ 2147483647 h 320"/>
              <a:gd name="T36" fmla="*/ 2147483647 w 337"/>
              <a:gd name="T37" fmla="*/ 2147483647 h 320"/>
              <a:gd name="T38" fmla="*/ 2147483647 w 337"/>
              <a:gd name="T39" fmla="*/ 2147483647 h 320"/>
              <a:gd name="T40" fmla="*/ 2147483647 w 337"/>
              <a:gd name="T41" fmla="*/ 2147483647 h 320"/>
              <a:gd name="T42" fmla="*/ 2147483647 w 337"/>
              <a:gd name="T43" fmla="*/ 2147483647 h 320"/>
              <a:gd name="T44" fmla="*/ 2147483647 w 337"/>
              <a:gd name="T45" fmla="*/ 2147483647 h 320"/>
              <a:gd name="T46" fmla="*/ 2147483647 w 337"/>
              <a:gd name="T47" fmla="*/ 2147483647 h 320"/>
              <a:gd name="T48" fmla="*/ 2147483647 w 337"/>
              <a:gd name="T49" fmla="*/ 2147483647 h 320"/>
              <a:gd name="T50" fmla="*/ 2147483647 w 337"/>
              <a:gd name="T51" fmla="*/ 2147483647 h 320"/>
              <a:gd name="T52" fmla="*/ 2147483647 w 337"/>
              <a:gd name="T53" fmla="*/ 2147483647 h 320"/>
              <a:gd name="T54" fmla="*/ 2147483647 w 337"/>
              <a:gd name="T55" fmla="*/ 2147483647 h 320"/>
              <a:gd name="T56" fmla="*/ 2147483647 w 337"/>
              <a:gd name="T57" fmla="*/ 2147483647 h 320"/>
              <a:gd name="T58" fmla="*/ 2147483647 w 337"/>
              <a:gd name="T59" fmla="*/ 2147483647 h 320"/>
              <a:gd name="T60" fmla="*/ 2147483647 w 337"/>
              <a:gd name="T61" fmla="*/ 2147483647 h 320"/>
              <a:gd name="T62" fmla="*/ 2147483647 w 337"/>
              <a:gd name="T63" fmla="*/ 2147483647 h 320"/>
              <a:gd name="T64" fmla="*/ 0 w 337"/>
              <a:gd name="T65" fmla="*/ 2147483647 h 320"/>
              <a:gd name="T66" fmla="*/ 2147483647 w 337"/>
              <a:gd name="T67" fmla="*/ 2147483647 h 320"/>
              <a:gd name="T68" fmla="*/ 2147483647 w 337"/>
              <a:gd name="T69" fmla="*/ 2147483647 h 320"/>
              <a:gd name="T70" fmla="*/ 2147483647 w 337"/>
              <a:gd name="T71" fmla="*/ 2147483647 h 320"/>
              <a:gd name="T72" fmla="*/ 2147483647 w 337"/>
              <a:gd name="T73" fmla="*/ 2147483647 h 320"/>
              <a:gd name="T74" fmla="*/ 2147483647 w 337"/>
              <a:gd name="T75" fmla="*/ 2147483647 h 320"/>
              <a:gd name="T76" fmla="*/ 2147483647 w 337"/>
              <a:gd name="T77" fmla="*/ 2147483647 h 320"/>
              <a:gd name="T78" fmla="*/ 2147483647 w 337"/>
              <a:gd name="T79" fmla="*/ 2147483647 h 320"/>
              <a:gd name="T80" fmla="*/ 2147483647 w 337"/>
              <a:gd name="T81" fmla="*/ 2147483647 h 320"/>
              <a:gd name="T82" fmla="*/ 2147483647 w 337"/>
              <a:gd name="T83" fmla="*/ 2147483647 h 320"/>
              <a:gd name="T84" fmla="*/ 2147483647 w 337"/>
              <a:gd name="T85" fmla="*/ 2147483647 h 32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37"/>
              <a:gd name="T130" fmla="*/ 0 h 320"/>
              <a:gd name="T131" fmla="*/ 337 w 337"/>
              <a:gd name="T132" fmla="*/ 320 h 32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37" h="320">
                <a:moveTo>
                  <a:pt x="236" y="280"/>
                </a:moveTo>
                <a:lnTo>
                  <a:pt x="236" y="232"/>
                </a:lnTo>
                <a:lnTo>
                  <a:pt x="236" y="200"/>
                </a:lnTo>
                <a:lnTo>
                  <a:pt x="287" y="192"/>
                </a:lnTo>
                <a:lnTo>
                  <a:pt x="287" y="168"/>
                </a:lnTo>
                <a:lnTo>
                  <a:pt x="312" y="160"/>
                </a:lnTo>
                <a:lnTo>
                  <a:pt x="321" y="128"/>
                </a:lnTo>
                <a:lnTo>
                  <a:pt x="295" y="104"/>
                </a:lnTo>
                <a:lnTo>
                  <a:pt x="321" y="96"/>
                </a:lnTo>
                <a:lnTo>
                  <a:pt x="337" y="56"/>
                </a:lnTo>
                <a:lnTo>
                  <a:pt x="329" y="16"/>
                </a:lnTo>
                <a:lnTo>
                  <a:pt x="321" y="16"/>
                </a:lnTo>
                <a:lnTo>
                  <a:pt x="304" y="0"/>
                </a:lnTo>
                <a:lnTo>
                  <a:pt x="278" y="0"/>
                </a:lnTo>
                <a:lnTo>
                  <a:pt x="219" y="16"/>
                </a:lnTo>
                <a:lnTo>
                  <a:pt x="203" y="24"/>
                </a:lnTo>
                <a:lnTo>
                  <a:pt x="194" y="48"/>
                </a:lnTo>
                <a:lnTo>
                  <a:pt x="203" y="72"/>
                </a:lnTo>
                <a:lnTo>
                  <a:pt x="219" y="96"/>
                </a:lnTo>
                <a:lnTo>
                  <a:pt x="228" y="112"/>
                </a:lnTo>
                <a:lnTo>
                  <a:pt x="211" y="128"/>
                </a:lnTo>
                <a:lnTo>
                  <a:pt x="186" y="136"/>
                </a:lnTo>
                <a:lnTo>
                  <a:pt x="160" y="120"/>
                </a:lnTo>
                <a:lnTo>
                  <a:pt x="169" y="72"/>
                </a:lnTo>
                <a:lnTo>
                  <a:pt x="160" y="56"/>
                </a:lnTo>
                <a:lnTo>
                  <a:pt x="152" y="32"/>
                </a:lnTo>
                <a:lnTo>
                  <a:pt x="110" y="128"/>
                </a:lnTo>
                <a:lnTo>
                  <a:pt x="76" y="168"/>
                </a:lnTo>
                <a:lnTo>
                  <a:pt x="68" y="216"/>
                </a:lnTo>
                <a:lnTo>
                  <a:pt x="42" y="216"/>
                </a:lnTo>
                <a:lnTo>
                  <a:pt x="34" y="216"/>
                </a:lnTo>
                <a:lnTo>
                  <a:pt x="26" y="232"/>
                </a:lnTo>
                <a:lnTo>
                  <a:pt x="0" y="240"/>
                </a:lnTo>
                <a:lnTo>
                  <a:pt x="26" y="256"/>
                </a:lnTo>
                <a:lnTo>
                  <a:pt x="59" y="264"/>
                </a:lnTo>
                <a:lnTo>
                  <a:pt x="93" y="248"/>
                </a:lnTo>
                <a:lnTo>
                  <a:pt x="144" y="256"/>
                </a:lnTo>
                <a:lnTo>
                  <a:pt x="186" y="264"/>
                </a:lnTo>
                <a:lnTo>
                  <a:pt x="203" y="288"/>
                </a:lnTo>
                <a:lnTo>
                  <a:pt x="194" y="312"/>
                </a:lnTo>
                <a:lnTo>
                  <a:pt x="219" y="320"/>
                </a:lnTo>
                <a:lnTo>
                  <a:pt x="219" y="296"/>
                </a:lnTo>
                <a:lnTo>
                  <a:pt x="236" y="280"/>
                </a:lnTo>
                <a:close/>
              </a:path>
            </a:pathLst>
          </a:custGeom>
          <a:solidFill>
            <a:srgbClr val="00009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8"/>
          <p:cNvSpPr>
            <a:spLocks noChangeAspect="1"/>
          </p:cNvSpPr>
          <p:nvPr/>
        </p:nvSpPr>
        <p:spPr bwMode="auto">
          <a:xfrm>
            <a:off x="6137275" y="2881313"/>
            <a:ext cx="288925" cy="471487"/>
          </a:xfrm>
          <a:custGeom>
            <a:avLst/>
            <a:gdLst>
              <a:gd name="T0" fmla="*/ 2147483647 w 211"/>
              <a:gd name="T1" fmla="*/ 2147483647 h 344"/>
              <a:gd name="T2" fmla="*/ 2147483647 w 211"/>
              <a:gd name="T3" fmla="*/ 2147483647 h 344"/>
              <a:gd name="T4" fmla="*/ 2147483647 w 211"/>
              <a:gd name="T5" fmla="*/ 2147483647 h 344"/>
              <a:gd name="T6" fmla="*/ 2147483647 w 211"/>
              <a:gd name="T7" fmla="*/ 2147483647 h 344"/>
              <a:gd name="T8" fmla="*/ 2147483647 w 211"/>
              <a:gd name="T9" fmla="*/ 2147483647 h 344"/>
              <a:gd name="T10" fmla="*/ 2147483647 w 211"/>
              <a:gd name="T11" fmla="*/ 2147483647 h 344"/>
              <a:gd name="T12" fmla="*/ 2147483647 w 211"/>
              <a:gd name="T13" fmla="*/ 2147483647 h 344"/>
              <a:gd name="T14" fmla="*/ 2147483647 w 211"/>
              <a:gd name="T15" fmla="*/ 2147483647 h 344"/>
              <a:gd name="T16" fmla="*/ 2147483647 w 211"/>
              <a:gd name="T17" fmla="*/ 2147483647 h 344"/>
              <a:gd name="T18" fmla="*/ 2147483647 w 211"/>
              <a:gd name="T19" fmla="*/ 2147483647 h 344"/>
              <a:gd name="T20" fmla="*/ 2147483647 w 211"/>
              <a:gd name="T21" fmla="*/ 2147483647 h 344"/>
              <a:gd name="T22" fmla="*/ 2147483647 w 211"/>
              <a:gd name="T23" fmla="*/ 2147483647 h 344"/>
              <a:gd name="T24" fmla="*/ 2147483647 w 211"/>
              <a:gd name="T25" fmla="*/ 0 h 344"/>
              <a:gd name="T26" fmla="*/ 2147483647 w 211"/>
              <a:gd name="T27" fmla="*/ 2147483647 h 344"/>
              <a:gd name="T28" fmla="*/ 2147483647 w 211"/>
              <a:gd name="T29" fmla="*/ 2147483647 h 344"/>
              <a:gd name="T30" fmla="*/ 2147483647 w 211"/>
              <a:gd name="T31" fmla="*/ 2147483647 h 344"/>
              <a:gd name="T32" fmla="*/ 2147483647 w 211"/>
              <a:gd name="T33" fmla="*/ 2147483647 h 344"/>
              <a:gd name="T34" fmla="*/ 2147483647 w 211"/>
              <a:gd name="T35" fmla="*/ 2147483647 h 344"/>
              <a:gd name="T36" fmla="*/ 2147483647 w 211"/>
              <a:gd name="T37" fmla="*/ 2147483647 h 344"/>
              <a:gd name="T38" fmla="*/ 2147483647 w 211"/>
              <a:gd name="T39" fmla="*/ 2147483647 h 344"/>
              <a:gd name="T40" fmla="*/ 2147483647 w 211"/>
              <a:gd name="T41" fmla="*/ 2147483647 h 344"/>
              <a:gd name="T42" fmla="*/ 2147483647 w 211"/>
              <a:gd name="T43" fmla="*/ 2147483647 h 344"/>
              <a:gd name="T44" fmla="*/ 2147483647 w 211"/>
              <a:gd name="T45" fmla="*/ 2147483647 h 344"/>
              <a:gd name="T46" fmla="*/ 2147483647 w 211"/>
              <a:gd name="T47" fmla="*/ 2147483647 h 344"/>
              <a:gd name="T48" fmla="*/ 2147483647 w 211"/>
              <a:gd name="T49" fmla="*/ 2147483647 h 344"/>
              <a:gd name="T50" fmla="*/ 0 w 211"/>
              <a:gd name="T51" fmla="*/ 2147483647 h 344"/>
              <a:gd name="T52" fmla="*/ 0 w 211"/>
              <a:gd name="T53" fmla="*/ 2147483647 h 344"/>
              <a:gd name="T54" fmla="*/ 2147483647 w 211"/>
              <a:gd name="T55" fmla="*/ 2147483647 h 344"/>
              <a:gd name="T56" fmla="*/ 2147483647 w 211"/>
              <a:gd name="T57" fmla="*/ 2147483647 h 344"/>
              <a:gd name="T58" fmla="*/ 2147483647 w 211"/>
              <a:gd name="T59" fmla="*/ 2147483647 h 344"/>
              <a:gd name="T60" fmla="*/ 2147483647 w 211"/>
              <a:gd name="T61" fmla="*/ 2147483647 h 344"/>
              <a:gd name="T62" fmla="*/ 2147483647 w 211"/>
              <a:gd name="T63" fmla="*/ 2147483647 h 344"/>
              <a:gd name="T64" fmla="*/ 2147483647 w 211"/>
              <a:gd name="T65" fmla="*/ 2147483647 h 34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1"/>
              <a:gd name="T100" fmla="*/ 0 h 344"/>
              <a:gd name="T101" fmla="*/ 211 w 211"/>
              <a:gd name="T102" fmla="*/ 344 h 3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1" h="344">
                <a:moveTo>
                  <a:pt x="143" y="344"/>
                </a:moveTo>
                <a:lnTo>
                  <a:pt x="118" y="312"/>
                </a:lnTo>
                <a:lnTo>
                  <a:pt x="143" y="312"/>
                </a:lnTo>
                <a:lnTo>
                  <a:pt x="127" y="280"/>
                </a:lnTo>
                <a:lnTo>
                  <a:pt x="127" y="248"/>
                </a:lnTo>
                <a:lnTo>
                  <a:pt x="169" y="184"/>
                </a:lnTo>
                <a:lnTo>
                  <a:pt x="186" y="192"/>
                </a:lnTo>
                <a:lnTo>
                  <a:pt x="211" y="136"/>
                </a:lnTo>
                <a:lnTo>
                  <a:pt x="177" y="112"/>
                </a:lnTo>
                <a:lnTo>
                  <a:pt x="169" y="72"/>
                </a:lnTo>
                <a:lnTo>
                  <a:pt x="177" y="24"/>
                </a:lnTo>
                <a:lnTo>
                  <a:pt x="177" y="8"/>
                </a:lnTo>
                <a:lnTo>
                  <a:pt x="160" y="0"/>
                </a:lnTo>
                <a:lnTo>
                  <a:pt x="135" y="8"/>
                </a:lnTo>
                <a:lnTo>
                  <a:pt x="127" y="24"/>
                </a:lnTo>
                <a:lnTo>
                  <a:pt x="101" y="40"/>
                </a:lnTo>
                <a:lnTo>
                  <a:pt x="76" y="48"/>
                </a:lnTo>
                <a:lnTo>
                  <a:pt x="51" y="56"/>
                </a:lnTo>
                <a:lnTo>
                  <a:pt x="34" y="72"/>
                </a:lnTo>
                <a:lnTo>
                  <a:pt x="26" y="96"/>
                </a:lnTo>
                <a:lnTo>
                  <a:pt x="42" y="112"/>
                </a:lnTo>
                <a:lnTo>
                  <a:pt x="17" y="120"/>
                </a:lnTo>
                <a:lnTo>
                  <a:pt x="9" y="144"/>
                </a:lnTo>
                <a:lnTo>
                  <a:pt x="9" y="168"/>
                </a:lnTo>
                <a:lnTo>
                  <a:pt x="26" y="192"/>
                </a:lnTo>
                <a:lnTo>
                  <a:pt x="0" y="208"/>
                </a:lnTo>
                <a:lnTo>
                  <a:pt x="0" y="224"/>
                </a:lnTo>
                <a:lnTo>
                  <a:pt x="26" y="272"/>
                </a:lnTo>
                <a:lnTo>
                  <a:pt x="42" y="256"/>
                </a:lnTo>
                <a:lnTo>
                  <a:pt x="51" y="304"/>
                </a:lnTo>
                <a:lnTo>
                  <a:pt x="59" y="328"/>
                </a:lnTo>
                <a:lnTo>
                  <a:pt x="84" y="336"/>
                </a:lnTo>
                <a:lnTo>
                  <a:pt x="143" y="34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37" name="Freeform 39"/>
          <p:cNvSpPr>
            <a:spLocks noChangeAspect="1"/>
          </p:cNvSpPr>
          <p:nvPr/>
        </p:nvSpPr>
        <p:spPr bwMode="auto">
          <a:xfrm>
            <a:off x="5878513" y="3348038"/>
            <a:ext cx="1028700" cy="1217612"/>
          </a:xfrm>
          <a:custGeom>
            <a:avLst/>
            <a:gdLst>
              <a:gd name="T0" fmla="*/ 2147483647 w 750"/>
              <a:gd name="T1" fmla="*/ 2147483647 h 888"/>
              <a:gd name="T2" fmla="*/ 2147483647 w 750"/>
              <a:gd name="T3" fmla="*/ 2147483647 h 888"/>
              <a:gd name="T4" fmla="*/ 2147483647 w 750"/>
              <a:gd name="T5" fmla="*/ 2147483647 h 888"/>
              <a:gd name="T6" fmla="*/ 2147483647 w 750"/>
              <a:gd name="T7" fmla="*/ 2147483647 h 888"/>
              <a:gd name="T8" fmla="*/ 2147483647 w 750"/>
              <a:gd name="T9" fmla="*/ 2147483647 h 888"/>
              <a:gd name="T10" fmla="*/ 2147483647 w 750"/>
              <a:gd name="T11" fmla="*/ 2147483647 h 888"/>
              <a:gd name="T12" fmla="*/ 2147483647 w 750"/>
              <a:gd name="T13" fmla="*/ 2147483647 h 888"/>
              <a:gd name="T14" fmla="*/ 2147483647 w 750"/>
              <a:gd name="T15" fmla="*/ 2147483647 h 888"/>
              <a:gd name="T16" fmla="*/ 2147483647 w 750"/>
              <a:gd name="T17" fmla="*/ 2147483647 h 888"/>
              <a:gd name="T18" fmla="*/ 2147483647 w 750"/>
              <a:gd name="T19" fmla="*/ 2147483647 h 888"/>
              <a:gd name="T20" fmla="*/ 2147483647 w 750"/>
              <a:gd name="T21" fmla="*/ 2147483647 h 888"/>
              <a:gd name="T22" fmla="*/ 2147483647 w 750"/>
              <a:gd name="T23" fmla="*/ 2147483647 h 888"/>
              <a:gd name="T24" fmla="*/ 2147483647 w 750"/>
              <a:gd name="T25" fmla="*/ 2147483647 h 888"/>
              <a:gd name="T26" fmla="*/ 2147483647 w 750"/>
              <a:gd name="T27" fmla="*/ 2147483647 h 888"/>
              <a:gd name="T28" fmla="*/ 2147483647 w 750"/>
              <a:gd name="T29" fmla="*/ 2147483647 h 888"/>
              <a:gd name="T30" fmla="*/ 2147483647 w 750"/>
              <a:gd name="T31" fmla="*/ 2147483647 h 888"/>
              <a:gd name="T32" fmla="*/ 2147483647 w 750"/>
              <a:gd name="T33" fmla="*/ 2147483647 h 888"/>
              <a:gd name="T34" fmla="*/ 2147483647 w 750"/>
              <a:gd name="T35" fmla="*/ 2147483647 h 888"/>
              <a:gd name="T36" fmla="*/ 2147483647 w 750"/>
              <a:gd name="T37" fmla="*/ 2147483647 h 888"/>
              <a:gd name="T38" fmla="*/ 2147483647 w 750"/>
              <a:gd name="T39" fmla="*/ 2147483647 h 888"/>
              <a:gd name="T40" fmla="*/ 2147483647 w 750"/>
              <a:gd name="T41" fmla="*/ 2147483647 h 888"/>
              <a:gd name="T42" fmla="*/ 2147483647 w 750"/>
              <a:gd name="T43" fmla="*/ 2147483647 h 888"/>
              <a:gd name="T44" fmla="*/ 2147483647 w 750"/>
              <a:gd name="T45" fmla="*/ 2147483647 h 888"/>
              <a:gd name="T46" fmla="*/ 2147483647 w 750"/>
              <a:gd name="T47" fmla="*/ 2147483647 h 888"/>
              <a:gd name="T48" fmla="*/ 2147483647 w 750"/>
              <a:gd name="T49" fmla="*/ 2147483647 h 888"/>
              <a:gd name="T50" fmla="*/ 2147483647 w 750"/>
              <a:gd name="T51" fmla="*/ 2147483647 h 888"/>
              <a:gd name="T52" fmla="*/ 2147483647 w 750"/>
              <a:gd name="T53" fmla="*/ 2147483647 h 888"/>
              <a:gd name="T54" fmla="*/ 2147483647 w 750"/>
              <a:gd name="T55" fmla="*/ 0 h 888"/>
              <a:gd name="T56" fmla="*/ 2147483647 w 750"/>
              <a:gd name="T57" fmla="*/ 2147483647 h 888"/>
              <a:gd name="T58" fmla="*/ 2147483647 w 750"/>
              <a:gd name="T59" fmla="*/ 2147483647 h 888"/>
              <a:gd name="T60" fmla="*/ 2147483647 w 750"/>
              <a:gd name="T61" fmla="*/ 2147483647 h 888"/>
              <a:gd name="T62" fmla="*/ 2147483647 w 750"/>
              <a:gd name="T63" fmla="*/ 2147483647 h 888"/>
              <a:gd name="T64" fmla="*/ 2147483647 w 750"/>
              <a:gd name="T65" fmla="*/ 2147483647 h 888"/>
              <a:gd name="T66" fmla="*/ 2147483647 w 750"/>
              <a:gd name="T67" fmla="*/ 2147483647 h 888"/>
              <a:gd name="T68" fmla="*/ 2147483647 w 750"/>
              <a:gd name="T69" fmla="*/ 2147483647 h 888"/>
              <a:gd name="T70" fmla="*/ 2147483647 w 750"/>
              <a:gd name="T71" fmla="*/ 2147483647 h 888"/>
              <a:gd name="T72" fmla="*/ 2147483647 w 750"/>
              <a:gd name="T73" fmla="*/ 2147483647 h 888"/>
              <a:gd name="T74" fmla="*/ 2147483647 w 750"/>
              <a:gd name="T75" fmla="*/ 2147483647 h 888"/>
              <a:gd name="T76" fmla="*/ 2147483647 w 750"/>
              <a:gd name="T77" fmla="*/ 2147483647 h 888"/>
              <a:gd name="T78" fmla="*/ 0 w 750"/>
              <a:gd name="T79" fmla="*/ 2147483647 h 888"/>
              <a:gd name="T80" fmla="*/ 2147483647 w 750"/>
              <a:gd name="T81" fmla="*/ 2147483647 h 888"/>
              <a:gd name="T82" fmla="*/ 2147483647 w 750"/>
              <a:gd name="T83" fmla="*/ 2147483647 h 888"/>
              <a:gd name="T84" fmla="*/ 2147483647 w 750"/>
              <a:gd name="T85" fmla="*/ 2147483647 h 888"/>
              <a:gd name="T86" fmla="*/ 2147483647 w 750"/>
              <a:gd name="T87" fmla="*/ 2147483647 h 888"/>
              <a:gd name="T88" fmla="*/ 2147483647 w 750"/>
              <a:gd name="T89" fmla="*/ 2147483647 h 888"/>
              <a:gd name="T90" fmla="*/ 2147483647 w 750"/>
              <a:gd name="T91" fmla="*/ 2147483647 h 888"/>
              <a:gd name="T92" fmla="*/ 2147483647 w 750"/>
              <a:gd name="T93" fmla="*/ 2147483647 h 888"/>
              <a:gd name="T94" fmla="*/ 2147483647 w 750"/>
              <a:gd name="T95" fmla="*/ 2147483647 h 888"/>
              <a:gd name="T96" fmla="*/ 2147483647 w 750"/>
              <a:gd name="T97" fmla="*/ 2147483647 h 88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50"/>
              <a:gd name="T148" fmla="*/ 0 h 888"/>
              <a:gd name="T149" fmla="*/ 750 w 750"/>
              <a:gd name="T150" fmla="*/ 888 h 88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50" h="888">
                <a:moveTo>
                  <a:pt x="194" y="864"/>
                </a:moveTo>
                <a:lnTo>
                  <a:pt x="228" y="848"/>
                </a:lnTo>
                <a:lnTo>
                  <a:pt x="312" y="872"/>
                </a:lnTo>
                <a:lnTo>
                  <a:pt x="354" y="888"/>
                </a:lnTo>
                <a:lnTo>
                  <a:pt x="388" y="872"/>
                </a:lnTo>
                <a:lnTo>
                  <a:pt x="447" y="880"/>
                </a:lnTo>
                <a:lnTo>
                  <a:pt x="489" y="872"/>
                </a:lnTo>
                <a:lnTo>
                  <a:pt x="557" y="848"/>
                </a:lnTo>
                <a:lnTo>
                  <a:pt x="616" y="864"/>
                </a:lnTo>
                <a:lnTo>
                  <a:pt x="616" y="832"/>
                </a:lnTo>
                <a:lnTo>
                  <a:pt x="599" y="800"/>
                </a:lnTo>
                <a:lnTo>
                  <a:pt x="632" y="776"/>
                </a:lnTo>
                <a:lnTo>
                  <a:pt x="641" y="744"/>
                </a:lnTo>
                <a:lnTo>
                  <a:pt x="675" y="744"/>
                </a:lnTo>
                <a:lnTo>
                  <a:pt x="683" y="712"/>
                </a:lnTo>
                <a:lnTo>
                  <a:pt x="607" y="656"/>
                </a:lnTo>
                <a:lnTo>
                  <a:pt x="548" y="608"/>
                </a:lnTo>
                <a:lnTo>
                  <a:pt x="557" y="584"/>
                </a:lnTo>
                <a:lnTo>
                  <a:pt x="523" y="544"/>
                </a:lnTo>
                <a:lnTo>
                  <a:pt x="557" y="520"/>
                </a:lnTo>
                <a:lnTo>
                  <a:pt x="599" y="512"/>
                </a:lnTo>
                <a:lnTo>
                  <a:pt x="641" y="488"/>
                </a:lnTo>
                <a:lnTo>
                  <a:pt x="683" y="472"/>
                </a:lnTo>
                <a:lnTo>
                  <a:pt x="691" y="440"/>
                </a:lnTo>
                <a:lnTo>
                  <a:pt x="725" y="440"/>
                </a:lnTo>
                <a:lnTo>
                  <a:pt x="750" y="456"/>
                </a:lnTo>
                <a:lnTo>
                  <a:pt x="750" y="392"/>
                </a:lnTo>
                <a:lnTo>
                  <a:pt x="725" y="360"/>
                </a:lnTo>
                <a:lnTo>
                  <a:pt x="742" y="320"/>
                </a:lnTo>
                <a:lnTo>
                  <a:pt x="717" y="280"/>
                </a:lnTo>
                <a:lnTo>
                  <a:pt x="717" y="248"/>
                </a:lnTo>
                <a:lnTo>
                  <a:pt x="666" y="216"/>
                </a:lnTo>
                <a:lnTo>
                  <a:pt x="691" y="168"/>
                </a:lnTo>
                <a:lnTo>
                  <a:pt x="683" y="136"/>
                </a:lnTo>
                <a:lnTo>
                  <a:pt x="675" y="88"/>
                </a:lnTo>
                <a:lnTo>
                  <a:pt x="641" y="80"/>
                </a:lnTo>
                <a:lnTo>
                  <a:pt x="607" y="64"/>
                </a:lnTo>
                <a:lnTo>
                  <a:pt x="616" y="32"/>
                </a:lnTo>
                <a:lnTo>
                  <a:pt x="590" y="16"/>
                </a:lnTo>
                <a:lnTo>
                  <a:pt x="582" y="32"/>
                </a:lnTo>
                <a:lnTo>
                  <a:pt x="573" y="48"/>
                </a:lnTo>
                <a:lnTo>
                  <a:pt x="557" y="40"/>
                </a:lnTo>
                <a:lnTo>
                  <a:pt x="548" y="40"/>
                </a:lnTo>
                <a:lnTo>
                  <a:pt x="540" y="40"/>
                </a:lnTo>
                <a:lnTo>
                  <a:pt x="514" y="64"/>
                </a:lnTo>
                <a:lnTo>
                  <a:pt x="481" y="72"/>
                </a:lnTo>
                <a:lnTo>
                  <a:pt x="464" y="96"/>
                </a:lnTo>
                <a:lnTo>
                  <a:pt x="439" y="96"/>
                </a:lnTo>
                <a:lnTo>
                  <a:pt x="413" y="88"/>
                </a:lnTo>
                <a:lnTo>
                  <a:pt x="430" y="64"/>
                </a:lnTo>
                <a:lnTo>
                  <a:pt x="422" y="32"/>
                </a:lnTo>
                <a:lnTo>
                  <a:pt x="396" y="56"/>
                </a:lnTo>
                <a:lnTo>
                  <a:pt x="346" y="40"/>
                </a:lnTo>
                <a:lnTo>
                  <a:pt x="346" y="16"/>
                </a:lnTo>
                <a:lnTo>
                  <a:pt x="337" y="8"/>
                </a:lnTo>
                <a:lnTo>
                  <a:pt x="253" y="0"/>
                </a:lnTo>
                <a:lnTo>
                  <a:pt x="270" y="24"/>
                </a:lnTo>
                <a:lnTo>
                  <a:pt x="245" y="40"/>
                </a:lnTo>
                <a:lnTo>
                  <a:pt x="245" y="64"/>
                </a:lnTo>
                <a:lnTo>
                  <a:pt x="278" y="112"/>
                </a:lnTo>
                <a:lnTo>
                  <a:pt x="253" y="112"/>
                </a:lnTo>
                <a:lnTo>
                  <a:pt x="236" y="112"/>
                </a:lnTo>
                <a:lnTo>
                  <a:pt x="228" y="128"/>
                </a:lnTo>
                <a:lnTo>
                  <a:pt x="220" y="136"/>
                </a:lnTo>
                <a:lnTo>
                  <a:pt x="211" y="136"/>
                </a:lnTo>
                <a:lnTo>
                  <a:pt x="186" y="128"/>
                </a:lnTo>
                <a:lnTo>
                  <a:pt x="135" y="128"/>
                </a:lnTo>
                <a:lnTo>
                  <a:pt x="110" y="144"/>
                </a:lnTo>
                <a:lnTo>
                  <a:pt x="110" y="168"/>
                </a:lnTo>
                <a:lnTo>
                  <a:pt x="118" y="208"/>
                </a:lnTo>
                <a:lnTo>
                  <a:pt x="102" y="248"/>
                </a:lnTo>
                <a:lnTo>
                  <a:pt x="76" y="256"/>
                </a:lnTo>
                <a:lnTo>
                  <a:pt x="102" y="280"/>
                </a:lnTo>
                <a:lnTo>
                  <a:pt x="93" y="312"/>
                </a:lnTo>
                <a:lnTo>
                  <a:pt x="68" y="320"/>
                </a:lnTo>
                <a:lnTo>
                  <a:pt x="68" y="344"/>
                </a:lnTo>
                <a:lnTo>
                  <a:pt x="17" y="352"/>
                </a:lnTo>
                <a:lnTo>
                  <a:pt x="17" y="384"/>
                </a:lnTo>
                <a:lnTo>
                  <a:pt x="17" y="432"/>
                </a:lnTo>
                <a:lnTo>
                  <a:pt x="0" y="448"/>
                </a:lnTo>
                <a:lnTo>
                  <a:pt x="0" y="472"/>
                </a:lnTo>
                <a:lnTo>
                  <a:pt x="9" y="480"/>
                </a:lnTo>
                <a:lnTo>
                  <a:pt x="34" y="504"/>
                </a:lnTo>
                <a:lnTo>
                  <a:pt x="34" y="536"/>
                </a:lnTo>
                <a:lnTo>
                  <a:pt x="17" y="552"/>
                </a:lnTo>
                <a:lnTo>
                  <a:pt x="9" y="552"/>
                </a:lnTo>
                <a:lnTo>
                  <a:pt x="9" y="576"/>
                </a:lnTo>
                <a:lnTo>
                  <a:pt x="43" y="600"/>
                </a:lnTo>
                <a:lnTo>
                  <a:pt x="26" y="632"/>
                </a:lnTo>
                <a:lnTo>
                  <a:pt x="51" y="664"/>
                </a:lnTo>
                <a:lnTo>
                  <a:pt x="76" y="672"/>
                </a:lnTo>
                <a:lnTo>
                  <a:pt x="135" y="688"/>
                </a:lnTo>
                <a:lnTo>
                  <a:pt x="186" y="704"/>
                </a:lnTo>
                <a:lnTo>
                  <a:pt x="152" y="736"/>
                </a:lnTo>
                <a:lnTo>
                  <a:pt x="144" y="776"/>
                </a:lnTo>
                <a:lnTo>
                  <a:pt x="127" y="864"/>
                </a:lnTo>
                <a:lnTo>
                  <a:pt x="118" y="864"/>
                </a:lnTo>
                <a:lnTo>
                  <a:pt x="144" y="872"/>
                </a:lnTo>
                <a:lnTo>
                  <a:pt x="194" y="86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14372" name="Freeform 40"/>
          <p:cNvSpPr>
            <a:spLocks noChangeAspect="1"/>
          </p:cNvSpPr>
          <p:nvPr/>
        </p:nvSpPr>
        <p:spPr bwMode="auto">
          <a:xfrm>
            <a:off x="6137275" y="2881313"/>
            <a:ext cx="288925" cy="471487"/>
          </a:xfrm>
          <a:custGeom>
            <a:avLst/>
            <a:gdLst>
              <a:gd name="T0" fmla="*/ 2147483647 w 211"/>
              <a:gd name="T1" fmla="*/ 2147483647 h 344"/>
              <a:gd name="T2" fmla="*/ 2147483647 w 211"/>
              <a:gd name="T3" fmla="*/ 2147483647 h 344"/>
              <a:gd name="T4" fmla="*/ 2147483647 w 211"/>
              <a:gd name="T5" fmla="*/ 2147483647 h 344"/>
              <a:gd name="T6" fmla="*/ 2147483647 w 211"/>
              <a:gd name="T7" fmla="*/ 2147483647 h 344"/>
              <a:gd name="T8" fmla="*/ 2147483647 w 211"/>
              <a:gd name="T9" fmla="*/ 2147483647 h 344"/>
              <a:gd name="T10" fmla="*/ 2147483647 w 211"/>
              <a:gd name="T11" fmla="*/ 2147483647 h 344"/>
              <a:gd name="T12" fmla="*/ 2147483647 w 211"/>
              <a:gd name="T13" fmla="*/ 2147483647 h 344"/>
              <a:gd name="T14" fmla="*/ 2147483647 w 211"/>
              <a:gd name="T15" fmla="*/ 2147483647 h 344"/>
              <a:gd name="T16" fmla="*/ 2147483647 w 211"/>
              <a:gd name="T17" fmla="*/ 2147483647 h 344"/>
              <a:gd name="T18" fmla="*/ 2147483647 w 211"/>
              <a:gd name="T19" fmla="*/ 2147483647 h 344"/>
              <a:gd name="T20" fmla="*/ 2147483647 w 211"/>
              <a:gd name="T21" fmla="*/ 2147483647 h 344"/>
              <a:gd name="T22" fmla="*/ 2147483647 w 211"/>
              <a:gd name="T23" fmla="*/ 2147483647 h 344"/>
              <a:gd name="T24" fmla="*/ 2147483647 w 211"/>
              <a:gd name="T25" fmla="*/ 0 h 344"/>
              <a:gd name="T26" fmla="*/ 2147483647 w 211"/>
              <a:gd name="T27" fmla="*/ 2147483647 h 344"/>
              <a:gd name="T28" fmla="*/ 2147483647 w 211"/>
              <a:gd name="T29" fmla="*/ 2147483647 h 344"/>
              <a:gd name="T30" fmla="*/ 2147483647 w 211"/>
              <a:gd name="T31" fmla="*/ 2147483647 h 344"/>
              <a:gd name="T32" fmla="*/ 2147483647 w 211"/>
              <a:gd name="T33" fmla="*/ 2147483647 h 344"/>
              <a:gd name="T34" fmla="*/ 2147483647 w 211"/>
              <a:gd name="T35" fmla="*/ 2147483647 h 344"/>
              <a:gd name="T36" fmla="*/ 2147483647 w 211"/>
              <a:gd name="T37" fmla="*/ 2147483647 h 344"/>
              <a:gd name="T38" fmla="*/ 2147483647 w 211"/>
              <a:gd name="T39" fmla="*/ 2147483647 h 344"/>
              <a:gd name="T40" fmla="*/ 2147483647 w 211"/>
              <a:gd name="T41" fmla="*/ 2147483647 h 344"/>
              <a:gd name="T42" fmla="*/ 2147483647 w 211"/>
              <a:gd name="T43" fmla="*/ 2147483647 h 344"/>
              <a:gd name="T44" fmla="*/ 2147483647 w 211"/>
              <a:gd name="T45" fmla="*/ 2147483647 h 344"/>
              <a:gd name="T46" fmla="*/ 2147483647 w 211"/>
              <a:gd name="T47" fmla="*/ 2147483647 h 344"/>
              <a:gd name="T48" fmla="*/ 2147483647 w 211"/>
              <a:gd name="T49" fmla="*/ 2147483647 h 344"/>
              <a:gd name="T50" fmla="*/ 0 w 211"/>
              <a:gd name="T51" fmla="*/ 2147483647 h 344"/>
              <a:gd name="T52" fmla="*/ 0 w 211"/>
              <a:gd name="T53" fmla="*/ 2147483647 h 344"/>
              <a:gd name="T54" fmla="*/ 2147483647 w 211"/>
              <a:gd name="T55" fmla="*/ 2147483647 h 344"/>
              <a:gd name="T56" fmla="*/ 2147483647 w 211"/>
              <a:gd name="T57" fmla="*/ 2147483647 h 344"/>
              <a:gd name="T58" fmla="*/ 2147483647 w 211"/>
              <a:gd name="T59" fmla="*/ 2147483647 h 344"/>
              <a:gd name="T60" fmla="*/ 2147483647 w 211"/>
              <a:gd name="T61" fmla="*/ 2147483647 h 344"/>
              <a:gd name="T62" fmla="*/ 2147483647 w 211"/>
              <a:gd name="T63" fmla="*/ 2147483647 h 344"/>
              <a:gd name="T64" fmla="*/ 2147483647 w 211"/>
              <a:gd name="T65" fmla="*/ 2147483647 h 34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1"/>
              <a:gd name="T100" fmla="*/ 0 h 344"/>
              <a:gd name="T101" fmla="*/ 211 w 211"/>
              <a:gd name="T102" fmla="*/ 344 h 3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1" h="344">
                <a:moveTo>
                  <a:pt x="143" y="344"/>
                </a:moveTo>
                <a:lnTo>
                  <a:pt x="118" y="312"/>
                </a:lnTo>
                <a:lnTo>
                  <a:pt x="143" y="312"/>
                </a:lnTo>
                <a:lnTo>
                  <a:pt x="127" y="280"/>
                </a:lnTo>
                <a:lnTo>
                  <a:pt x="127" y="248"/>
                </a:lnTo>
                <a:lnTo>
                  <a:pt x="169" y="184"/>
                </a:lnTo>
                <a:lnTo>
                  <a:pt x="186" y="192"/>
                </a:lnTo>
                <a:lnTo>
                  <a:pt x="211" y="136"/>
                </a:lnTo>
                <a:lnTo>
                  <a:pt x="177" y="112"/>
                </a:lnTo>
                <a:lnTo>
                  <a:pt x="169" y="72"/>
                </a:lnTo>
                <a:lnTo>
                  <a:pt x="177" y="24"/>
                </a:lnTo>
                <a:lnTo>
                  <a:pt x="177" y="8"/>
                </a:lnTo>
                <a:lnTo>
                  <a:pt x="160" y="0"/>
                </a:lnTo>
                <a:lnTo>
                  <a:pt x="135" y="8"/>
                </a:lnTo>
                <a:lnTo>
                  <a:pt x="127" y="24"/>
                </a:lnTo>
                <a:lnTo>
                  <a:pt x="101" y="40"/>
                </a:lnTo>
                <a:lnTo>
                  <a:pt x="76" y="48"/>
                </a:lnTo>
                <a:lnTo>
                  <a:pt x="51" y="56"/>
                </a:lnTo>
                <a:lnTo>
                  <a:pt x="34" y="72"/>
                </a:lnTo>
                <a:lnTo>
                  <a:pt x="26" y="96"/>
                </a:lnTo>
                <a:lnTo>
                  <a:pt x="42" y="112"/>
                </a:lnTo>
                <a:lnTo>
                  <a:pt x="17" y="120"/>
                </a:lnTo>
                <a:lnTo>
                  <a:pt x="9" y="144"/>
                </a:lnTo>
                <a:lnTo>
                  <a:pt x="9" y="168"/>
                </a:lnTo>
                <a:lnTo>
                  <a:pt x="26" y="192"/>
                </a:lnTo>
                <a:lnTo>
                  <a:pt x="0" y="208"/>
                </a:lnTo>
                <a:lnTo>
                  <a:pt x="0" y="224"/>
                </a:lnTo>
                <a:lnTo>
                  <a:pt x="26" y="272"/>
                </a:lnTo>
                <a:lnTo>
                  <a:pt x="42" y="256"/>
                </a:lnTo>
                <a:lnTo>
                  <a:pt x="51" y="304"/>
                </a:lnTo>
                <a:lnTo>
                  <a:pt x="59" y="328"/>
                </a:lnTo>
                <a:lnTo>
                  <a:pt x="84" y="336"/>
                </a:lnTo>
                <a:lnTo>
                  <a:pt x="143" y="344"/>
                </a:lnTo>
                <a:close/>
              </a:path>
            </a:pathLst>
          </a:cu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3" name="Freeform 41"/>
          <p:cNvSpPr>
            <a:spLocks noChangeAspect="1"/>
          </p:cNvSpPr>
          <p:nvPr/>
        </p:nvSpPr>
        <p:spPr bwMode="auto">
          <a:xfrm>
            <a:off x="5870575" y="3341688"/>
            <a:ext cx="1030288" cy="1219200"/>
          </a:xfrm>
          <a:custGeom>
            <a:avLst/>
            <a:gdLst>
              <a:gd name="T0" fmla="*/ 2147483647 w 750"/>
              <a:gd name="T1" fmla="*/ 2147483647 h 888"/>
              <a:gd name="T2" fmla="*/ 2147483647 w 750"/>
              <a:gd name="T3" fmla="*/ 2147483647 h 888"/>
              <a:gd name="T4" fmla="*/ 2147483647 w 750"/>
              <a:gd name="T5" fmla="*/ 2147483647 h 888"/>
              <a:gd name="T6" fmla="*/ 2147483647 w 750"/>
              <a:gd name="T7" fmla="*/ 2147483647 h 888"/>
              <a:gd name="T8" fmla="*/ 2147483647 w 750"/>
              <a:gd name="T9" fmla="*/ 2147483647 h 888"/>
              <a:gd name="T10" fmla="*/ 2147483647 w 750"/>
              <a:gd name="T11" fmla="*/ 2147483647 h 888"/>
              <a:gd name="T12" fmla="*/ 2147483647 w 750"/>
              <a:gd name="T13" fmla="*/ 2147483647 h 888"/>
              <a:gd name="T14" fmla="*/ 2147483647 w 750"/>
              <a:gd name="T15" fmla="*/ 2147483647 h 888"/>
              <a:gd name="T16" fmla="*/ 2147483647 w 750"/>
              <a:gd name="T17" fmla="*/ 2147483647 h 888"/>
              <a:gd name="T18" fmla="*/ 2147483647 w 750"/>
              <a:gd name="T19" fmla="*/ 2147483647 h 888"/>
              <a:gd name="T20" fmla="*/ 2147483647 w 750"/>
              <a:gd name="T21" fmla="*/ 2147483647 h 888"/>
              <a:gd name="T22" fmla="*/ 2147483647 w 750"/>
              <a:gd name="T23" fmla="*/ 2147483647 h 888"/>
              <a:gd name="T24" fmla="*/ 2147483647 w 750"/>
              <a:gd name="T25" fmla="*/ 2147483647 h 888"/>
              <a:gd name="T26" fmla="*/ 2147483647 w 750"/>
              <a:gd name="T27" fmla="*/ 2147483647 h 888"/>
              <a:gd name="T28" fmla="*/ 2147483647 w 750"/>
              <a:gd name="T29" fmla="*/ 2147483647 h 888"/>
              <a:gd name="T30" fmla="*/ 2147483647 w 750"/>
              <a:gd name="T31" fmla="*/ 2147483647 h 888"/>
              <a:gd name="T32" fmla="*/ 2147483647 w 750"/>
              <a:gd name="T33" fmla="*/ 2147483647 h 888"/>
              <a:gd name="T34" fmla="*/ 2147483647 w 750"/>
              <a:gd name="T35" fmla="*/ 2147483647 h 888"/>
              <a:gd name="T36" fmla="*/ 2147483647 w 750"/>
              <a:gd name="T37" fmla="*/ 2147483647 h 888"/>
              <a:gd name="T38" fmla="*/ 2147483647 w 750"/>
              <a:gd name="T39" fmla="*/ 2147483647 h 888"/>
              <a:gd name="T40" fmla="*/ 2147483647 w 750"/>
              <a:gd name="T41" fmla="*/ 2147483647 h 888"/>
              <a:gd name="T42" fmla="*/ 2147483647 w 750"/>
              <a:gd name="T43" fmla="*/ 2147483647 h 888"/>
              <a:gd name="T44" fmla="*/ 2147483647 w 750"/>
              <a:gd name="T45" fmla="*/ 2147483647 h 888"/>
              <a:gd name="T46" fmla="*/ 2147483647 w 750"/>
              <a:gd name="T47" fmla="*/ 2147483647 h 888"/>
              <a:gd name="T48" fmla="*/ 2147483647 w 750"/>
              <a:gd name="T49" fmla="*/ 2147483647 h 888"/>
              <a:gd name="T50" fmla="*/ 2147483647 w 750"/>
              <a:gd name="T51" fmla="*/ 2147483647 h 888"/>
              <a:gd name="T52" fmla="*/ 2147483647 w 750"/>
              <a:gd name="T53" fmla="*/ 2147483647 h 888"/>
              <a:gd name="T54" fmla="*/ 2147483647 w 750"/>
              <a:gd name="T55" fmla="*/ 0 h 888"/>
              <a:gd name="T56" fmla="*/ 2147483647 w 750"/>
              <a:gd name="T57" fmla="*/ 2147483647 h 888"/>
              <a:gd name="T58" fmla="*/ 2147483647 w 750"/>
              <a:gd name="T59" fmla="*/ 2147483647 h 888"/>
              <a:gd name="T60" fmla="*/ 2147483647 w 750"/>
              <a:gd name="T61" fmla="*/ 2147483647 h 888"/>
              <a:gd name="T62" fmla="*/ 2147483647 w 750"/>
              <a:gd name="T63" fmla="*/ 2147483647 h 888"/>
              <a:gd name="T64" fmla="*/ 2147483647 w 750"/>
              <a:gd name="T65" fmla="*/ 2147483647 h 888"/>
              <a:gd name="T66" fmla="*/ 2147483647 w 750"/>
              <a:gd name="T67" fmla="*/ 2147483647 h 888"/>
              <a:gd name="T68" fmla="*/ 2147483647 w 750"/>
              <a:gd name="T69" fmla="*/ 2147483647 h 888"/>
              <a:gd name="T70" fmla="*/ 2147483647 w 750"/>
              <a:gd name="T71" fmla="*/ 2147483647 h 888"/>
              <a:gd name="T72" fmla="*/ 2147483647 w 750"/>
              <a:gd name="T73" fmla="*/ 2147483647 h 888"/>
              <a:gd name="T74" fmla="*/ 2147483647 w 750"/>
              <a:gd name="T75" fmla="*/ 2147483647 h 888"/>
              <a:gd name="T76" fmla="*/ 2147483647 w 750"/>
              <a:gd name="T77" fmla="*/ 2147483647 h 888"/>
              <a:gd name="T78" fmla="*/ 0 w 750"/>
              <a:gd name="T79" fmla="*/ 2147483647 h 888"/>
              <a:gd name="T80" fmla="*/ 2147483647 w 750"/>
              <a:gd name="T81" fmla="*/ 2147483647 h 888"/>
              <a:gd name="T82" fmla="*/ 2147483647 w 750"/>
              <a:gd name="T83" fmla="*/ 2147483647 h 888"/>
              <a:gd name="T84" fmla="*/ 2147483647 w 750"/>
              <a:gd name="T85" fmla="*/ 2147483647 h 888"/>
              <a:gd name="T86" fmla="*/ 2147483647 w 750"/>
              <a:gd name="T87" fmla="*/ 2147483647 h 888"/>
              <a:gd name="T88" fmla="*/ 2147483647 w 750"/>
              <a:gd name="T89" fmla="*/ 2147483647 h 888"/>
              <a:gd name="T90" fmla="*/ 2147483647 w 750"/>
              <a:gd name="T91" fmla="*/ 2147483647 h 888"/>
              <a:gd name="T92" fmla="*/ 2147483647 w 750"/>
              <a:gd name="T93" fmla="*/ 2147483647 h 888"/>
              <a:gd name="T94" fmla="*/ 2147483647 w 750"/>
              <a:gd name="T95" fmla="*/ 2147483647 h 888"/>
              <a:gd name="T96" fmla="*/ 2147483647 w 750"/>
              <a:gd name="T97" fmla="*/ 2147483647 h 888"/>
              <a:gd name="T98" fmla="*/ 2147483647 w 750"/>
              <a:gd name="T99" fmla="*/ 2147483647 h 88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50"/>
              <a:gd name="T151" fmla="*/ 0 h 888"/>
              <a:gd name="T152" fmla="*/ 750 w 750"/>
              <a:gd name="T153" fmla="*/ 888 h 88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50" h="888">
                <a:moveTo>
                  <a:pt x="194" y="864"/>
                </a:moveTo>
                <a:lnTo>
                  <a:pt x="228" y="848"/>
                </a:lnTo>
                <a:lnTo>
                  <a:pt x="312" y="872"/>
                </a:lnTo>
                <a:lnTo>
                  <a:pt x="354" y="888"/>
                </a:lnTo>
                <a:lnTo>
                  <a:pt x="388" y="872"/>
                </a:lnTo>
                <a:lnTo>
                  <a:pt x="447" y="880"/>
                </a:lnTo>
                <a:lnTo>
                  <a:pt x="489" y="872"/>
                </a:lnTo>
                <a:lnTo>
                  <a:pt x="557" y="848"/>
                </a:lnTo>
                <a:lnTo>
                  <a:pt x="616" y="864"/>
                </a:lnTo>
                <a:lnTo>
                  <a:pt x="616" y="832"/>
                </a:lnTo>
                <a:lnTo>
                  <a:pt x="599" y="800"/>
                </a:lnTo>
                <a:lnTo>
                  <a:pt x="632" y="776"/>
                </a:lnTo>
                <a:lnTo>
                  <a:pt x="641" y="744"/>
                </a:lnTo>
                <a:lnTo>
                  <a:pt x="675" y="744"/>
                </a:lnTo>
                <a:lnTo>
                  <a:pt x="683" y="712"/>
                </a:lnTo>
                <a:lnTo>
                  <a:pt x="607" y="656"/>
                </a:lnTo>
                <a:lnTo>
                  <a:pt x="548" y="608"/>
                </a:lnTo>
                <a:lnTo>
                  <a:pt x="557" y="584"/>
                </a:lnTo>
                <a:lnTo>
                  <a:pt x="523" y="544"/>
                </a:lnTo>
                <a:lnTo>
                  <a:pt x="557" y="520"/>
                </a:lnTo>
                <a:lnTo>
                  <a:pt x="599" y="512"/>
                </a:lnTo>
                <a:lnTo>
                  <a:pt x="641" y="488"/>
                </a:lnTo>
                <a:lnTo>
                  <a:pt x="683" y="472"/>
                </a:lnTo>
                <a:lnTo>
                  <a:pt x="691" y="440"/>
                </a:lnTo>
                <a:lnTo>
                  <a:pt x="725" y="440"/>
                </a:lnTo>
                <a:lnTo>
                  <a:pt x="750" y="456"/>
                </a:lnTo>
                <a:lnTo>
                  <a:pt x="750" y="392"/>
                </a:lnTo>
                <a:lnTo>
                  <a:pt x="725" y="360"/>
                </a:lnTo>
                <a:lnTo>
                  <a:pt x="742" y="320"/>
                </a:lnTo>
                <a:lnTo>
                  <a:pt x="717" y="280"/>
                </a:lnTo>
                <a:lnTo>
                  <a:pt x="717" y="248"/>
                </a:lnTo>
                <a:lnTo>
                  <a:pt x="666" y="216"/>
                </a:lnTo>
                <a:lnTo>
                  <a:pt x="691" y="168"/>
                </a:lnTo>
                <a:lnTo>
                  <a:pt x="683" y="136"/>
                </a:lnTo>
                <a:lnTo>
                  <a:pt x="675" y="88"/>
                </a:lnTo>
                <a:lnTo>
                  <a:pt x="641" y="80"/>
                </a:lnTo>
                <a:lnTo>
                  <a:pt x="607" y="64"/>
                </a:lnTo>
                <a:lnTo>
                  <a:pt x="616" y="32"/>
                </a:lnTo>
                <a:lnTo>
                  <a:pt x="590" y="16"/>
                </a:lnTo>
                <a:lnTo>
                  <a:pt x="582" y="32"/>
                </a:lnTo>
                <a:lnTo>
                  <a:pt x="573" y="48"/>
                </a:lnTo>
                <a:lnTo>
                  <a:pt x="557" y="40"/>
                </a:lnTo>
                <a:lnTo>
                  <a:pt x="548" y="40"/>
                </a:lnTo>
                <a:lnTo>
                  <a:pt x="540" y="40"/>
                </a:lnTo>
                <a:lnTo>
                  <a:pt x="514" y="64"/>
                </a:lnTo>
                <a:lnTo>
                  <a:pt x="481" y="72"/>
                </a:lnTo>
                <a:lnTo>
                  <a:pt x="464" y="96"/>
                </a:lnTo>
                <a:lnTo>
                  <a:pt x="439" y="96"/>
                </a:lnTo>
                <a:lnTo>
                  <a:pt x="413" y="88"/>
                </a:lnTo>
                <a:lnTo>
                  <a:pt x="430" y="64"/>
                </a:lnTo>
                <a:lnTo>
                  <a:pt x="422" y="32"/>
                </a:lnTo>
                <a:lnTo>
                  <a:pt x="396" y="56"/>
                </a:lnTo>
                <a:lnTo>
                  <a:pt x="346" y="40"/>
                </a:lnTo>
                <a:lnTo>
                  <a:pt x="346" y="16"/>
                </a:lnTo>
                <a:lnTo>
                  <a:pt x="337" y="8"/>
                </a:lnTo>
                <a:lnTo>
                  <a:pt x="253" y="0"/>
                </a:lnTo>
                <a:lnTo>
                  <a:pt x="270" y="24"/>
                </a:lnTo>
                <a:lnTo>
                  <a:pt x="245" y="40"/>
                </a:lnTo>
                <a:lnTo>
                  <a:pt x="245" y="64"/>
                </a:lnTo>
                <a:lnTo>
                  <a:pt x="278" y="112"/>
                </a:lnTo>
                <a:lnTo>
                  <a:pt x="253" y="112"/>
                </a:lnTo>
                <a:lnTo>
                  <a:pt x="236" y="112"/>
                </a:lnTo>
                <a:lnTo>
                  <a:pt x="228" y="128"/>
                </a:lnTo>
                <a:lnTo>
                  <a:pt x="220" y="136"/>
                </a:lnTo>
                <a:lnTo>
                  <a:pt x="211" y="136"/>
                </a:lnTo>
                <a:lnTo>
                  <a:pt x="186" y="128"/>
                </a:lnTo>
                <a:lnTo>
                  <a:pt x="135" y="128"/>
                </a:lnTo>
                <a:lnTo>
                  <a:pt x="110" y="144"/>
                </a:lnTo>
                <a:lnTo>
                  <a:pt x="110" y="168"/>
                </a:lnTo>
                <a:lnTo>
                  <a:pt x="118" y="208"/>
                </a:lnTo>
                <a:lnTo>
                  <a:pt x="102" y="248"/>
                </a:lnTo>
                <a:lnTo>
                  <a:pt x="76" y="256"/>
                </a:lnTo>
                <a:lnTo>
                  <a:pt x="102" y="280"/>
                </a:lnTo>
                <a:lnTo>
                  <a:pt x="93" y="312"/>
                </a:lnTo>
                <a:lnTo>
                  <a:pt x="68" y="320"/>
                </a:lnTo>
                <a:lnTo>
                  <a:pt x="68" y="344"/>
                </a:lnTo>
                <a:lnTo>
                  <a:pt x="17" y="352"/>
                </a:lnTo>
                <a:lnTo>
                  <a:pt x="17" y="384"/>
                </a:lnTo>
                <a:lnTo>
                  <a:pt x="17" y="432"/>
                </a:lnTo>
                <a:lnTo>
                  <a:pt x="0" y="448"/>
                </a:lnTo>
                <a:lnTo>
                  <a:pt x="0" y="472"/>
                </a:lnTo>
                <a:lnTo>
                  <a:pt x="9" y="480"/>
                </a:lnTo>
                <a:lnTo>
                  <a:pt x="34" y="504"/>
                </a:lnTo>
                <a:lnTo>
                  <a:pt x="34" y="536"/>
                </a:lnTo>
                <a:lnTo>
                  <a:pt x="17" y="552"/>
                </a:lnTo>
                <a:lnTo>
                  <a:pt x="9" y="552"/>
                </a:lnTo>
                <a:lnTo>
                  <a:pt x="9" y="576"/>
                </a:lnTo>
                <a:lnTo>
                  <a:pt x="43" y="600"/>
                </a:lnTo>
                <a:lnTo>
                  <a:pt x="26" y="632"/>
                </a:lnTo>
                <a:lnTo>
                  <a:pt x="51" y="664"/>
                </a:lnTo>
                <a:lnTo>
                  <a:pt x="76" y="672"/>
                </a:lnTo>
                <a:lnTo>
                  <a:pt x="135" y="688"/>
                </a:lnTo>
                <a:lnTo>
                  <a:pt x="186" y="704"/>
                </a:lnTo>
                <a:lnTo>
                  <a:pt x="152" y="736"/>
                </a:lnTo>
                <a:lnTo>
                  <a:pt x="144" y="776"/>
                </a:lnTo>
                <a:lnTo>
                  <a:pt x="127" y="864"/>
                </a:lnTo>
                <a:lnTo>
                  <a:pt x="118" y="864"/>
                </a:lnTo>
                <a:lnTo>
                  <a:pt x="144" y="872"/>
                </a:lnTo>
                <a:lnTo>
                  <a:pt x="194" y="864"/>
                </a:lnTo>
                <a:close/>
              </a:path>
            </a:pathLst>
          </a:cu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42"/>
          <p:cNvSpPr>
            <a:spLocks noChangeAspect="1"/>
          </p:cNvSpPr>
          <p:nvPr/>
        </p:nvSpPr>
        <p:spPr bwMode="auto">
          <a:xfrm>
            <a:off x="5837238" y="4505325"/>
            <a:ext cx="577850" cy="319088"/>
          </a:xfrm>
          <a:custGeom>
            <a:avLst/>
            <a:gdLst>
              <a:gd name="T0" fmla="*/ 2147483647 w 421"/>
              <a:gd name="T1" fmla="*/ 2147483647 h 232"/>
              <a:gd name="T2" fmla="*/ 2147483647 w 421"/>
              <a:gd name="T3" fmla="*/ 2147483647 h 232"/>
              <a:gd name="T4" fmla="*/ 2147483647 w 421"/>
              <a:gd name="T5" fmla="*/ 2147483647 h 232"/>
              <a:gd name="T6" fmla="*/ 2147483647 w 421"/>
              <a:gd name="T7" fmla="*/ 2147483647 h 232"/>
              <a:gd name="T8" fmla="*/ 2147483647 w 421"/>
              <a:gd name="T9" fmla="*/ 2147483647 h 232"/>
              <a:gd name="T10" fmla="*/ 2147483647 w 421"/>
              <a:gd name="T11" fmla="*/ 0 h 232"/>
              <a:gd name="T12" fmla="*/ 2147483647 w 421"/>
              <a:gd name="T13" fmla="*/ 2147483647 h 232"/>
              <a:gd name="T14" fmla="*/ 2147483647 w 421"/>
              <a:gd name="T15" fmla="*/ 2147483647 h 232"/>
              <a:gd name="T16" fmla="*/ 2147483647 w 421"/>
              <a:gd name="T17" fmla="*/ 2147483647 h 232"/>
              <a:gd name="T18" fmla="*/ 2147483647 w 421"/>
              <a:gd name="T19" fmla="*/ 2147483647 h 232"/>
              <a:gd name="T20" fmla="*/ 2147483647 w 421"/>
              <a:gd name="T21" fmla="*/ 2147483647 h 232"/>
              <a:gd name="T22" fmla="*/ 2147483647 w 421"/>
              <a:gd name="T23" fmla="*/ 2147483647 h 232"/>
              <a:gd name="T24" fmla="*/ 2147483647 w 421"/>
              <a:gd name="T25" fmla="*/ 2147483647 h 232"/>
              <a:gd name="T26" fmla="*/ 2147483647 w 421"/>
              <a:gd name="T27" fmla="*/ 2147483647 h 232"/>
              <a:gd name="T28" fmla="*/ 2147483647 w 421"/>
              <a:gd name="T29" fmla="*/ 2147483647 h 232"/>
              <a:gd name="T30" fmla="*/ 0 w 421"/>
              <a:gd name="T31" fmla="*/ 2147483647 h 232"/>
              <a:gd name="T32" fmla="*/ 2147483647 w 421"/>
              <a:gd name="T33" fmla="*/ 2147483647 h 232"/>
              <a:gd name="T34" fmla="*/ 2147483647 w 421"/>
              <a:gd name="T35" fmla="*/ 2147483647 h 232"/>
              <a:gd name="T36" fmla="*/ 2147483647 w 421"/>
              <a:gd name="T37" fmla="*/ 2147483647 h 232"/>
              <a:gd name="T38" fmla="*/ 2147483647 w 421"/>
              <a:gd name="T39" fmla="*/ 2147483647 h 232"/>
              <a:gd name="T40" fmla="*/ 2147483647 w 421"/>
              <a:gd name="T41" fmla="*/ 2147483647 h 232"/>
              <a:gd name="T42" fmla="*/ 2147483647 w 421"/>
              <a:gd name="T43" fmla="*/ 2147483647 h 232"/>
              <a:gd name="T44" fmla="*/ 2147483647 w 421"/>
              <a:gd name="T45" fmla="*/ 2147483647 h 232"/>
              <a:gd name="T46" fmla="*/ 2147483647 w 421"/>
              <a:gd name="T47" fmla="*/ 2147483647 h 232"/>
              <a:gd name="T48" fmla="*/ 2147483647 w 421"/>
              <a:gd name="T49" fmla="*/ 2147483647 h 232"/>
              <a:gd name="T50" fmla="*/ 2147483647 w 421"/>
              <a:gd name="T51" fmla="*/ 2147483647 h 232"/>
              <a:gd name="T52" fmla="*/ 2147483647 w 421"/>
              <a:gd name="T53" fmla="*/ 2147483647 h 232"/>
              <a:gd name="T54" fmla="*/ 2147483647 w 421"/>
              <a:gd name="T55" fmla="*/ 2147483647 h 232"/>
              <a:gd name="T56" fmla="*/ 2147483647 w 421"/>
              <a:gd name="T57" fmla="*/ 2147483647 h 232"/>
              <a:gd name="T58" fmla="*/ 2147483647 w 421"/>
              <a:gd name="T59" fmla="*/ 2147483647 h 23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21"/>
              <a:gd name="T91" fmla="*/ 0 h 232"/>
              <a:gd name="T92" fmla="*/ 421 w 421"/>
              <a:gd name="T93" fmla="*/ 232 h 23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21" h="232">
                <a:moveTo>
                  <a:pt x="371" y="104"/>
                </a:moveTo>
                <a:lnTo>
                  <a:pt x="354" y="88"/>
                </a:lnTo>
                <a:lnTo>
                  <a:pt x="329" y="72"/>
                </a:lnTo>
                <a:lnTo>
                  <a:pt x="337" y="32"/>
                </a:lnTo>
                <a:lnTo>
                  <a:pt x="337" y="24"/>
                </a:lnTo>
                <a:lnTo>
                  <a:pt x="253" y="0"/>
                </a:lnTo>
                <a:lnTo>
                  <a:pt x="219" y="16"/>
                </a:lnTo>
                <a:lnTo>
                  <a:pt x="169" y="24"/>
                </a:lnTo>
                <a:lnTo>
                  <a:pt x="143" y="16"/>
                </a:lnTo>
                <a:lnTo>
                  <a:pt x="118" y="32"/>
                </a:lnTo>
                <a:lnTo>
                  <a:pt x="84" y="40"/>
                </a:lnTo>
                <a:lnTo>
                  <a:pt x="76" y="72"/>
                </a:lnTo>
                <a:lnTo>
                  <a:pt x="51" y="88"/>
                </a:lnTo>
                <a:lnTo>
                  <a:pt x="42" y="112"/>
                </a:lnTo>
                <a:lnTo>
                  <a:pt x="9" y="152"/>
                </a:lnTo>
                <a:lnTo>
                  <a:pt x="0" y="184"/>
                </a:lnTo>
                <a:lnTo>
                  <a:pt x="34" y="168"/>
                </a:lnTo>
                <a:lnTo>
                  <a:pt x="76" y="184"/>
                </a:lnTo>
                <a:lnTo>
                  <a:pt x="84" y="200"/>
                </a:lnTo>
                <a:lnTo>
                  <a:pt x="101" y="224"/>
                </a:lnTo>
                <a:lnTo>
                  <a:pt x="177" y="216"/>
                </a:lnTo>
                <a:lnTo>
                  <a:pt x="219" y="152"/>
                </a:lnTo>
                <a:lnTo>
                  <a:pt x="287" y="232"/>
                </a:lnTo>
                <a:lnTo>
                  <a:pt x="312" y="152"/>
                </a:lnTo>
                <a:lnTo>
                  <a:pt x="354" y="160"/>
                </a:lnTo>
                <a:lnTo>
                  <a:pt x="379" y="144"/>
                </a:lnTo>
                <a:lnTo>
                  <a:pt x="413" y="144"/>
                </a:lnTo>
                <a:lnTo>
                  <a:pt x="421" y="136"/>
                </a:lnTo>
                <a:lnTo>
                  <a:pt x="413" y="96"/>
                </a:lnTo>
                <a:lnTo>
                  <a:pt x="371" y="10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41" name="Freeform 43"/>
          <p:cNvSpPr>
            <a:spLocks noChangeAspect="1"/>
          </p:cNvSpPr>
          <p:nvPr/>
        </p:nvSpPr>
        <p:spPr bwMode="auto">
          <a:xfrm>
            <a:off x="6288088" y="4275138"/>
            <a:ext cx="936625" cy="428625"/>
          </a:xfrm>
          <a:custGeom>
            <a:avLst/>
            <a:gdLst>
              <a:gd name="T0" fmla="*/ 2147483647 w 682"/>
              <a:gd name="T1" fmla="*/ 2147483647 h 312"/>
              <a:gd name="T2" fmla="*/ 2147483647 w 682"/>
              <a:gd name="T3" fmla="*/ 2147483647 h 312"/>
              <a:gd name="T4" fmla="*/ 2147483647 w 682"/>
              <a:gd name="T5" fmla="*/ 2147483647 h 312"/>
              <a:gd name="T6" fmla="*/ 2147483647 w 682"/>
              <a:gd name="T7" fmla="*/ 2147483647 h 312"/>
              <a:gd name="T8" fmla="*/ 2147483647 w 682"/>
              <a:gd name="T9" fmla="*/ 2147483647 h 312"/>
              <a:gd name="T10" fmla="*/ 2147483647 w 682"/>
              <a:gd name="T11" fmla="*/ 2147483647 h 312"/>
              <a:gd name="T12" fmla="*/ 2147483647 w 682"/>
              <a:gd name="T13" fmla="*/ 2147483647 h 312"/>
              <a:gd name="T14" fmla="*/ 2147483647 w 682"/>
              <a:gd name="T15" fmla="*/ 2147483647 h 312"/>
              <a:gd name="T16" fmla="*/ 2147483647 w 682"/>
              <a:gd name="T17" fmla="*/ 2147483647 h 312"/>
              <a:gd name="T18" fmla="*/ 2147483647 w 682"/>
              <a:gd name="T19" fmla="*/ 2147483647 h 312"/>
              <a:gd name="T20" fmla="*/ 2147483647 w 682"/>
              <a:gd name="T21" fmla="*/ 2147483647 h 312"/>
              <a:gd name="T22" fmla="*/ 2147483647 w 682"/>
              <a:gd name="T23" fmla="*/ 2147483647 h 312"/>
              <a:gd name="T24" fmla="*/ 2147483647 w 682"/>
              <a:gd name="T25" fmla="*/ 2147483647 h 312"/>
              <a:gd name="T26" fmla="*/ 2147483647 w 682"/>
              <a:gd name="T27" fmla="*/ 0 h 312"/>
              <a:gd name="T28" fmla="*/ 2147483647 w 682"/>
              <a:gd name="T29" fmla="*/ 2147483647 h 312"/>
              <a:gd name="T30" fmla="*/ 2147483647 w 682"/>
              <a:gd name="T31" fmla="*/ 2147483647 h 312"/>
              <a:gd name="T32" fmla="*/ 2147483647 w 682"/>
              <a:gd name="T33" fmla="*/ 2147483647 h 312"/>
              <a:gd name="T34" fmla="*/ 2147483647 w 682"/>
              <a:gd name="T35" fmla="*/ 2147483647 h 312"/>
              <a:gd name="T36" fmla="*/ 2147483647 w 682"/>
              <a:gd name="T37" fmla="*/ 2147483647 h 312"/>
              <a:gd name="T38" fmla="*/ 2147483647 w 682"/>
              <a:gd name="T39" fmla="*/ 2147483647 h 312"/>
              <a:gd name="T40" fmla="*/ 2147483647 w 682"/>
              <a:gd name="T41" fmla="*/ 2147483647 h 312"/>
              <a:gd name="T42" fmla="*/ 2147483647 w 682"/>
              <a:gd name="T43" fmla="*/ 2147483647 h 312"/>
              <a:gd name="T44" fmla="*/ 2147483647 w 682"/>
              <a:gd name="T45" fmla="*/ 2147483647 h 312"/>
              <a:gd name="T46" fmla="*/ 2147483647 w 682"/>
              <a:gd name="T47" fmla="*/ 2147483647 h 312"/>
              <a:gd name="T48" fmla="*/ 2147483647 w 682"/>
              <a:gd name="T49" fmla="*/ 2147483647 h 312"/>
              <a:gd name="T50" fmla="*/ 2147483647 w 682"/>
              <a:gd name="T51" fmla="*/ 2147483647 h 312"/>
              <a:gd name="T52" fmla="*/ 2147483647 w 682"/>
              <a:gd name="T53" fmla="*/ 2147483647 h 312"/>
              <a:gd name="T54" fmla="*/ 2147483647 w 682"/>
              <a:gd name="T55" fmla="*/ 2147483647 h 312"/>
              <a:gd name="T56" fmla="*/ 2147483647 w 682"/>
              <a:gd name="T57" fmla="*/ 2147483647 h 312"/>
              <a:gd name="T58" fmla="*/ 0 w 682"/>
              <a:gd name="T59" fmla="*/ 2147483647 h 312"/>
              <a:gd name="T60" fmla="*/ 2147483647 w 682"/>
              <a:gd name="T61" fmla="*/ 2147483647 h 312"/>
              <a:gd name="T62" fmla="*/ 2147483647 w 682"/>
              <a:gd name="T63" fmla="*/ 2147483647 h 312"/>
              <a:gd name="T64" fmla="*/ 2147483647 w 682"/>
              <a:gd name="T65" fmla="*/ 2147483647 h 312"/>
              <a:gd name="T66" fmla="*/ 2147483647 w 682"/>
              <a:gd name="T67" fmla="*/ 2147483647 h 312"/>
              <a:gd name="T68" fmla="*/ 2147483647 w 682"/>
              <a:gd name="T69" fmla="*/ 2147483647 h 312"/>
              <a:gd name="T70" fmla="*/ 2147483647 w 682"/>
              <a:gd name="T71" fmla="*/ 2147483647 h 312"/>
              <a:gd name="T72" fmla="*/ 2147483647 w 682"/>
              <a:gd name="T73" fmla="*/ 2147483647 h 312"/>
              <a:gd name="T74" fmla="*/ 2147483647 w 682"/>
              <a:gd name="T75" fmla="*/ 2147483647 h 312"/>
              <a:gd name="T76" fmla="*/ 2147483647 w 682"/>
              <a:gd name="T77" fmla="*/ 2147483647 h 312"/>
              <a:gd name="T78" fmla="*/ 2147483647 w 682"/>
              <a:gd name="T79" fmla="*/ 2147483647 h 312"/>
              <a:gd name="T80" fmla="*/ 2147483647 w 682"/>
              <a:gd name="T81" fmla="*/ 2147483647 h 312"/>
              <a:gd name="T82" fmla="*/ 2147483647 w 682"/>
              <a:gd name="T83" fmla="*/ 2147483647 h 312"/>
              <a:gd name="T84" fmla="*/ 2147483647 w 682"/>
              <a:gd name="T85" fmla="*/ 2147483647 h 31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82"/>
              <a:gd name="T130" fmla="*/ 0 h 312"/>
              <a:gd name="T131" fmla="*/ 682 w 682"/>
              <a:gd name="T132" fmla="*/ 312 h 31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82" h="312">
                <a:moveTo>
                  <a:pt x="472" y="304"/>
                </a:moveTo>
                <a:lnTo>
                  <a:pt x="505" y="280"/>
                </a:lnTo>
                <a:lnTo>
                  <a:pt x="556" y="280"/>
                </a:lnTo>
                <a:lnTo>
                  <a:pt x="598" y="272"/>
                </a:lnTo>
                <a:lnTo>
                  <a:pt x="598" y="248"/>
                </a:lnTo>
                <a:lnTo>
                  <a:pt x="623" y="224"/>
                </a:lnTo>
                <a:lnTo>
                  <a:pt x="632" y="184"/>
                </a:lnTo>
                <a:lnTo>
                  <a:pt x="632" y="144"/>
                </a:lnTo>
                <a:lnTo>
                  <a:pt x="674" y="128"/>
                </a:lnTo>
                <a:lnTo>
                  <a:pt x="682" y="96"/>
                </a:lnTo>
                <a:lnTo>
                  <a:pt x="649" y="72"/>
                </a:lnTo>
                <a:lnTo>
                  <a:pt x="649" y="24"/>
                </a:lnTo>
                <a:lnTo>
                  <a:pt x="564" y="24"/>
                </a:lnTo>
                <a:lnTo>
                  <a:pt x="488" y="0"/>
                </a:lnTo>
                <a:lnTo>
                  <a:pt x="463" y="48"/>
                </a:lnTo>
                <a:lnTo>
                  <a:pt x="413" y="64"/>
                </a:lnTo>
                <a:lnTo>
                  <a:pt x="371" y="40"/>
                </a:lnTo>
                <a:lnTo>
                  <a:pt x="371" y="64"/>
                </a:lnTo>
                <a:lnTo>
                  <a:pt x="337" y="64"/>
                </a:lnTo>
                <a:lnTo>
                  <a:pt x="328" y="96"/>
                </a:lnTo>
                <a:lnTo>
                  <a:pt x="295" y="120"/>
                </a:lnTo>
                <a:lnTo>
                  <a:pt x="312" y="152"/>
                </a:lnTo>
                <a:lnTo>
                  <a:pt x="312" y="184"/>
                </a:lnTo>
                <a:lnTo>
                  <a:pt x="253" y="168"/>
                </a:lnTo>
                <a:lnTo>
                  <a:pt x="185" y="192"/>
                </a:lnTo>
                <a:lnTo>
                  <a:pt x="143" y="200"/>
                </a:lnTo>
                <a:lnTo>
                  <a:pt x="84" y="192"/>
                </a:lnTo>
                <a:lnTo>
                  <a:pt x="50" y="208"/>
                </a:lnTo>
                <a:lnTo>
                  <a:pt x="8" y="200"/>
                </a:lnTo>
                <a:lnTo>
                  <a:pt x="0" y="240"/>
                </a:lnTo>
                <a:lnTo>
                  <a:pt x="25" y="256"/>
                </a:lnTo>
                <a:lnTo>
                  <a:pt x="42" y="272"/>
                </a:lnTo>
                <a:lnTo>
                  <a:pt x="84" y="264"/>
                </a:lnTo>
                <a:lnTo>
                  <a:pt x="92" y="304"/>
                </a:lnTo>
                <a:lnTo>
                  <a:pt x="101" y="280"/>
                </a:lnTo>
                <a:lnTo>
                  <a:pt x="135" y="288"/>
                </a:lnTo>
                <a:lnTo>
                  <a:pt x="168" y="256"/>
                </a:lnTo>
                <a:lnTo>
                  <a:pt x="244" y="248"/>
                </a:lnTo>
                <a:lnTo>
                  <a:pt x="261" y="272"/>
                </a:lnTo>
                <a:lnTo>
                  <a:pt x="379" y="304"/>
                </a:lnTo>
                <a:lnTo>
                  <a:pt x="379" y="312"/>
                </a:lnTo>
                <a:lnTo>
                  <a:pt x="413" y="304"/>
                </a:lnTo>
                <a:lnTo>
                  <a:pt x="472" y="30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14376" name="Freeform 44"/>
          <p:cNvSpPr>
            <a:spLocks noChangeAspect="1"/>
          </p:cNvSpPr>
          <p:nvPr/>
        </p:nvSpPr>
        <p:spPr bwMode="auto">
          <a:xfrm>
            <a:off x="5837238" y="4505325"/>
            <a:ext cx="577850" cy="319088"/>
          </a:xfrm>
          <a:custGeom>
            <a:avLst/>
            <a:gdLst>
              <a:gd name="T0" fmla="*/ 2147483647 w 421"/>
              <a:gd name="T1" fmla="*/ 2147483647 h 232"/>
              <a:gd name="T2" fmla="*/ 2147483647 w 421"/>
              <a:gd name="T3" fmla="*/ 2147483647 h 232"/>
              <a:gd name="T4" fmla="*/ 2147483647 w 421"/>
              <a:gd name="T5" fmla="*/ 2147483647 h 232"/>
              <a:gd name="T6" fmla="*/ 2147483647 w 421"/>
              <a:gd name="T7" fmla="*/ 2147483647 h 232"/>
              <a:gd name="T8" fmla="*/ 2147483647 w 421"/>
              <a:gd name="T9" fmla="*/ 2147483647 h 232"/>
              <a:gd name="T10" fmla="*/ 2147483647 w 421"/>
              <a:gd name="T11" fmla="*/ 0 h 232"/>
              <a:gd name="T12" fmla="*/ 2147483647 w 421"/>
              <a:gd name="T13" fmla="*/ 2147483647 h 232"/>
              <a:gd name="T14" fmla="*/ 2147483647 w 421"/>
              <a:gd name="T15" fmla="*/ 2147483647 h 232"/>
              <a:gd name="T16" fmla="*/ 2147483647 w 421"/>
              <a:gd name="T17" fmla="*/ 2147483647 h 232"/>
              <a:gd name="T18" fmla="*/ 2147483647 w 421"/>
              <a:gd name="T19" fmla="*/ 2147483647 h 232"/>
              <a:gd name="T20" fmla="*/ 2147483647 w 421"/>
              <a:gd name="T21" fmla="*/ 2147483647 h 232"/>
              <a:gd name="T22" fmla="*/ 2147483647 w 421"/>
              <a:gd name="T23" fmla="*/ 2147483647 h 232"/>
              <a:gd name="T24" fmla="*/ 2147483647 w 421"/>
              <a:gd name="T25" fmla="*/ 2147483647 h 232"/>
              <a:gd name="T26" fmla="*/ 2147483647 w 421"/>
              <a:gd name="T27" fmla="*/ 2147483647 h 232"/>
              <a:gd name="T28" fmla="*/ 2147483647 w 421"/>
              <a:gd name="T29" fmla="*/ 2147483647 h 232"/>
              <a:gd name="T30" fmla="*/ 0 w 421"/>
              <a:gd name="T31" fmla="*/ 2147483647 h 232"/>
              <a:gd name="T32" fmla="*/ 2147483647 w 421"/>
              <a:gd name="T33" fmla="*/ 2147483647 h 232"/>
              <a:gd name="T34" fmla="*/ 2147483647 w 421"/>
              <a:gd name="T35" fmla="*/ 2147483647 h 232"/>
              <a:gd name="T36" fmla="*/ 2147483647 w 421"/>
              <a:gd name="T37" fmla="*/ 2147483647 h 232"/>
              <a:gd name="T38" fmla="*/ 2147483647 w 421"/>
              <a:gd name="T39" fmla="*/ 2147483647 h 232"/>
              <a:gd name="T40" fmla="*/ 2147483647 w 421"/>
              <a:gd name="T41" fmla="*/ 2147483647 h 232"/>
              <a:gd name="T42" fmla="*/ 2147483647 w 421"/>
              <a:gd name="T43" fmla="*/ 2147483647 h 232"/>
              <a:gd name="T44" fmla="*/ 2147483647 w 421"/>
              <a:gd name="T45" fmla="*/ 2147483647 h 232"/>
              <a:gd name="T46" fmla="*/ 2147483647 w 421"/>
              <a:gd name="T47" fmla="*/ 2147483647 h 232"/>
              <a:gd name="T48" fmla="*/ 2147483647 w 421"/>
              <a:gd name="T49" fmla="*/ 2147483647 h 232"/>
              <a:gd name="T50" fmla="*/ 2147483647 w 421"/>
              <a:gd name="T51" fmla="*/ 2147483647 h 232"/>
              <a:gd name="T52" fmla="*/ 2147483647 w 421"/>
              <a:gd name="T53" fmla="*/ 2147483647 h 232"/>
              <a:gd name="T54" fmla="*/ 2147483647 w 421"/>
              <a:gd name="T55" fmla="*/ 2147483647 h 232"/>
              <a:gd name="T56" fmla="*/ 2147483647 w 421"/>
              <a:gd name="T57" fmla="*/ 2147483647 h 232"/>
              <a:gd name="T58" fmla="*/ 2147483647 w 421"/>
              <a:gd name="T59" fmla="*/ 2147483647 h 23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21"/>
              <a:gd name="T91" fmla="*/ 0 h 232"/>
              <a:gd name="T92" fmla="*/ 421 w 421"/>
              <a:gd name="T93" fmla="*/ 232 h 23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21" h="232">
                <a:moveTo>
                  <a:pt x="371" y="104"/>
                </a:moveTo>
                <a:lnTo>
                  <a:pt x="354" y="88"/>
                </a:lnTo>
                <a:lnTo>
                  <a:pt x="329" y="72"/>
                </a:lnTo>
                <a:lnTo>
                  <a:pt x="337" y="32"/>
                </a:lnTo>
                <a:lnTo>
                  <a:pt x="337" y="24"/>
                </a:lnTo>
                <a:lnTo>
                  <a:pt x="253" y="0"/>
                </a:lnTo>
                <a:lnTo>
                  <a:pt x="219" y="16"/>
                </a:lnTo>
                <a:lnTo>
                  <a:pt x="169" y="24"/>
                </a:lnTo>
                <a:lnTo>
                  <a:pt x="143" y="16"/>
                </a:lnTo>
                <a:lnTo>
                  <a:pt x="118" y="32"/>
                </a:lnTo>
                <a:lnTo>
                  <a:pt x="84" y="40"/>
                </a:lnTo>
                <a:lnTo>
                  <a:pt x="76" y="72"/>
                </a:lnTo>
                <a:lnTo>
                  <a:pt x="51" y="88"/>
                </a:lnTo>
                <a:lnTo>
                  <a:pt x="42" y="112"/>
                </a:lnTo>
                <a:lnTo>
                  <a:pt x="9" y="152"/>
                </a:lnTo>
                <a:lnTo>
                  <a:pt x="0" y="184"/>
                </a:lnTo>
                <a:lnTo>
                  <a:pt x="34" y="168"/>
                </a:lnTo>
                <a:lnTo>
                  <a:pt x="76" y="184"/>
                </a:lnTo>
                <a:lnTo>
                  <a:pt x="84" y="200"/>
                </a:lnTo>
                <a:lnTo>
                  <a:pt x="101" y="224"/>
                </a:lnTo>
                <a:lnTo>
                  <a:pt x="177" y="216"/>
                </a:lnTo>
                <a:lnTo>
                  <a:pt x="219" y="152"/>
                </a:lnTo>
                <a:lnTo>
                  <a:pt x="287" y="232"/>
                </a:lnTo>
                <a:lnTo>
                  <a:pt x="312" y="152"/>
                </a:lnTo>
                <a:lnTo>
                  <a:pt x="354" y="160"/>
                </a:lnTo>
                <a:lnTo>
                  <a:pt x="379" y="144"/>
                </a:lnTo>
                <a:lnTo>
                  <a:pt x="413" y="144"/>
                </a:lnTo>
                <a:lnTo>
                  <a:pt x="421" y="136"/>
                </a:lnTo>
                <a:lnTo>
                  <a:pt x="413" y="96"/>
                </a:lnTo>
                <a:lnTo>
                  <a:pt x="371" y="104"/>
                </a:lnTo>
                <a:close/>
              </a:path>
            </a:pathLst>
          </a:cu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7" name="Freeform 45"/>
          <p:cNvSpPr>
            <a:spLocks noChangeAspect="1"/>
          </p:cNvSpPr>
          <p:nvPr/>
        </p:nvSpPr>
        <p:spPr bwMode="auto">
          <a:xfrm>
            <a:off x="6288088" y="4275138"/>
            <a:ext cx="936625" cy="428625"/>
          </a:xfrm>
          <a:custGeom>
            <a:avLst/>
            <a:gdLst>
              <a:gd name="T0" fmla="*/ 2147483647 w 682"/>
              <a:gd name="T1" fmla="*/ 2147483647 h 312"/>
              <a:gd name="T2" fmla="*/ 2147483647 w 682"/>
              <a:gd name="T3" fmla="*/ 2147483647 h 312"/>
              <a:gd name="T4" fmla="*/ 2147483647 w 682"/>
              <a:gd name="T5" fmla="*/ 2147483647 h 312"/>
              <a:gd name="T6" fmla="*/ 2147483647 w 682"/>
              <a:gd name="T7" fmla="*/ 2147483647 h 312"/>
              <a:gd name="T8" fmla="*/ 2147483647 w 682"/>
              <a:gd name="T9" fmla="*/ 2147483647 h 312"/>
              <a:gd name="T10" fmla="*/ 2147483647 w 682"/>
              <a:gd name="T11" fmla="*/ 2147483647 h 312"/>
              <a:gd name="T12" fmla="*/ 2147483647 w 682"/>
              <a:gd name="T13" fmla="*/ 2147483647 h 312"/>
              <a:gd name="T14" fmla="*/ 2147483647 w 682"/>
              <a:gd name="T15" fmla="*/ 2147483647 h 312"/>
              <a:gd name="T16" fmla="*/ 2147483647 w 682"/>
              <a:gd name="T17" fmla="*/ 2147483647 h 312"/>
              <a:gd name="T18" fmla="*/ 2147483647 w 682"/>
              <a:gd name="T19" fmla="*/ 2147483647 h 312"/>
              <a:gd name="T20" fmla="*/ 2147483647 w 682"/>
              <a:gd name="T21" fmla="*/ 2147483647 h 312"/>
              <a:gd name="T22" fmla="*/ 2147483647 w 682"/>
              <a:gd name="T23" fmla="*/ 2147483647 h 312"/>
              <a:gd name="T24" fmla="*/ 2147483647 w 682"/>
              <a:gd name="T25" fmla="*/ 2147483647 h 312"/>
              <a:gd name="T26" fmla="*/ 2147483647 w 682"/>
              <a:gd name="T27" fmla="*/ 0 h 312"/>
              <a:gd name="T28" fmla="*/ 2147483647 w 682"/>
              <a:gd name="T29" fmla="*/ 2147483647 h 312"/>
              <a:gd name="T30" fmla="*/ 2147483647 w 682"/>
              <a:gd name="T31" fmla="*/ 2147483647 h 312"/>
              <a:gd name="T32" fmla="*/ 2147483647 w 682"/>
              <a:gd name="T33" fmla="*/ 2147483647 h 312"/>
              <a:gd name="T34" fmla="*/ 2147483647 w 682"/>
              <a:gd name="T35" fmla="*/ 2147483647 h 312"/>
              <a:gd name="T36" fmla="*/ 2147483647 w 682"/>
              <a:gd name="T37" fmla="*/ 2147483647 h 312"/>
              <a:gd name="T38" fmla="*/ 2147483647 w 682"/>
              <a:gd name="T39" fmla="*/ 2147483647 h 312"/>
              <a:gd name="T40" fmla="*/ 2147483647 w 682"/>
              <a:gd name="T41" fmla="*/ 2147483647 h 312"/>
              <a:gd name="T42" fmla="*/ 2147483647 w 682"/>
              <a:gd name="T43" fmla="*/ 2147483647 h 312"/>
              <a:gd name="T44" fmla="*/ 2147483647 w 682"/>
              <a:gd name="T45" fmla="*/ 2147483647 h 312"/>
              <a:gd name="T46" fmla="*/ 2147483647 w 682"/>
              <a:gd name="T47" fmla="*/ 2147483647 h 312"/>
              <a:gd name="T48" fmla="*/ 2147483647 w 682"/>
              <a:gd name="T49" fmla="*/ 2147483647 h 312"/>
              <a:gd name="T50" fmla="*/ 2147483647 w 682"/>
              <a:gd name="T51" fmla="*/ 2147483647 h 312"/>
              <a:gd name="T52" fmla="*/ 2147483647 w 682"/>
              <a:gd name="T53" fmla="*/ 2147483647 h 312"/>
              <a:gd name="T54" fmla="*/ 2147483647 w 682"/>
              <a:gd name="T55" fmla="*/ 2147483647 h 312"/>
              <a:gd name="T56" fmla="*/ 2147483647 w 682"/>
              <a:gd name="T57" fmla="*/ 2147483647 h 312"/>
              <a:gd name="T58" fmla="*/ 0 w 682"/>
              <a:gd name="T59" fmla="*/ 2147483647 h 312"/>
              <a:gd name="T60" fmla="*/ 2147483647 w 682"/>
              <a:gd name="T61" fmla="*/ 2147483647 h 312"/>
              <a:gd name="T62" fmla="*/ 2147483647 w 682"/>
              <a:gd name="T63" fmla="*/ 2147483647 h 312"/>
              <a:gd name="T64" fmla="*/ 2147483647 w 682"/>
              <a:gd name="T65" fmla="*/ 2147483647 h 312"/>
              <a:gd name="T66" fmla="*/ 2147483647 w 682"/>
              <a:gd name="T67" fmla="*/ 2147483647 h 312"/>
              <a:gd name="T68" fmla="*/ 2147483647 w 682"/>
              <a:gd name="T69" fmla="*/ 2147483647 h 312"/>
              <a:gd name="T70" fmla="*/ 2147483647 w 682"/>
              <a:gd name="T71" fmla="*/ 2147483647 h 312"/>
              <a:gd name="T72" fmla="*/ 2147483647 w 682"/>
              <a:gd name="T73" fmla="*/ 2147483647 h 312"/>
              <a:gd name="T74" fmla="*/ 2147483647 w 682"/>
              <a:gd name="T75" fmla="*/ 2147483647 h 312"/>
              <a:gd name="T76" fmla="*/ 2147483647 w 682"/>
              <a:gd name="T77" fmla="*/ 2147483647 h 312"/>
              <a:gd name="T78" fmla="*/ 2147483647 w 682"/>
              <a:gd name="T79" fmla="*/ 2147483647 h 312"/>
              <a:gd name="T80" fmla="*/ 2147483647 w 682"/>
              <a:gd name="T81" fmla="*/ 2147483647 h 312"/>
              <a:gd name="T82" fmla="*/ 2147483647 w 682"/>
              <a:gd name="T83" fmla="*/ 2147483647 h 312"/>
              <a:gd name="T84" fmla="*/ 2147483647 w 682"/>
              <a:gd name="T85" fmla="*/ 2147483647 h 31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82"/>
              <a:gd name="T130" fmla="*/ 0 h 312"/>
              <a:gd name="T131" fmla="*/ 682 w 682"/>
              <a:gd name="T132" fmla="*/ 312 h 31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82" h="312">
                <a:moveTo>
                  <a:pt x="472" y="304"/>
                </a:moveTo>
                <a:lnTo>
                  <a:pt x="505" y="280"/>
                </a:lnTo>
                <a:lnTo>
                  <a:pt x="556" y="280"/>
                </a:lnTo>
                <a:lnTo>
                  <a:pt x="598" y="272"/>
                </a:lnTo>
                <a:lnTo>
                  <a:pt x="598" y="248"/>
                </a:lnTo>
                <a:lnTo>
                  <a:pt x="623" y="224"/>
                </a:lnTo>
                <a:lnTo>
                  <a:pt x="632" y="184"/>
                </a:lnTo>
                <a:lnTo>
                  <a:pt x="632" y="144"/>
                </a:lnTo>
                <a:lnTo>
                  <a:pt x="674" y="128"/>
                </a:lnTo>
                <a:lnTo>
                  <a:pt x="682" y="96"/>
                </a:lnTo>
                <a:lnTo>
                  <a:pt x="649" y="72"/>
                </a:lnTo>
                <a:lnTo>
                  <a:pt x="649" y="24"/>
                </a:lnTo>
                <a:lnTo>
                  <a:pt x="564" y="24"/>
                </a:lnTo>
                <a:lnTo>
                  <a:pt x="488" y="0"/>
                </a:lnTo>
                <a:lnTo>
                  <a:pt x="463" y="48"/>
                </a:lnTo>
                <a:lnTo>
                  <a:pt x="413" y="64"/>
                </a:lnTo>
                <a:lnTo>
                  <a:pt x="371" y="40"/>
                </a:lnTo>
                <a:lnTo>
                  <a:pt x="371" y="64"/>
                </a:lnTo>
                <a:lnTo>
                  <a:pt x="337" y="64"/>
                </a:lnTo>
                <a:lnTo>
                  <a:pt x="328" y="96"/>
                </a:lnTo>
                <a:lnTo>
                  <a:pt x="295" y="120"/>
                </a:lnTo>
                <a:lnTo>
                  <a:pt x="312" y="152"/>
                </a:lnTo>
                <a:lnTo>
                  <a:pt x="312" y="184"/>
                </a:lnTo>
                <a:lnTo>
                  <a:pt x="253" y="168"/>
                </a:lnTo>
                <a:lnTo>
                  <a:pt x="185" y="192"/>
                </a:lnTo>
                <a:lnTo>
                  <a:pt x="143" y="200"/>
                </a:lnTo>
                <a:lnTo>
                  <a:pt x="84" y="192"/>
                </a:lnTo>
                <a:lnTo>
                  <a:pt x="50" y="208"/>
                </a:lnTo>
                <a:lnTo>
                  <a:pt x="8" y="200"/>
                </a:lnTo>
                <a:lnTo>
                  <a:pt x="0" y="240"/>
                </a:lnTo>
                <a:lnTo>
                  <a:pt x="25" y="256"/>
                </a:lnTo>
                <a:lnTo>
                  <a:pt x="42" y="272"/>
                </a:lnTo>
                <a:lnTo>
                  <a:pt x="84" y="264"/>
                </a:lnTo>
                <a:lnTo>
                  <a:pt x="92" y="304"/>
                </a:lnTo>
                <a:lnTo>
                  <a:pt x="101" y="280"/>
                </a:lnTo>
                <a:lnTo>
                  <a:pt x="135" y="288"/>
                </a:lnTo>
                <a:lnTo>
                  <a:pt x="168" y="256"/>
                </a:lnTo>
                <a:lnTo>
                  <a:pt x="244" y="248"/>
                </a:lnTo>
                <a:lnTo>
                  <a:pt x="261" y="272"/>
                </a:lnTo>
                <a:lnTo>
                  <a:pt x="379" y="304"/>
                </a:lnTo>
                <a:lnTo>
                  <a:pt x="379" y="312"/>
                </a:lnTo>
                <a:lnTo>
                  <a:pt x="413" y="304"/>
                </a:lnTo>
                <a:lnTo>
                  <a:pt x="472" y="304"/>
                </a:lnTo>
                <a:close/>
              </a:path>
            </a:pathLst>
          </a:cu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78" name="Freeform 46"/>
          <p:cNvSpPr>
            <a:spLocks noChangeAspect="1"/>
          </p:cNvSpPr>
          <p:nvPr/>
        </p:nvSpPr>
        <p:spPr bwMode="auto">
          <a:xfrm>
            <a:off x="6588125" y="3935413"/>
            <a:ext cx="798513" cy="427037"/>
          </a:xfrm>
          <a:custGeom>
            <a:avLst/>
            <a:gdLst>
              <a:gd name="T0" fmla="*/ 2147483647 w 581"/>
              <a:gd name="T1" fmla="*/ 2147483647 h 312"/>
              <a:gd name="T2" fmla="*/ 2147483647 w 581"/>
              <a:gd name="T3" fmla="*/ 2147483647 h 312"/>
              <a:gd name="T4" fmla="*/ 2147483647 w 581"/>
              <a:gd name="T5" fmla="*/ 2147483647 h 312"/>
              <a:gd name="T6" fmla="*/ 2147483647 w 581"/>
              <a:gd name="T7" fmla="*/ 2147483647 h 312"/>
              <a:gd name="T8" fmla="*/ 2147483647 w 581"/>
              <a:gd name="T9" fmla="*/ 2147483647 h 312"/>
              <a:gd name="T10" fmla="*/ 2147483647 w 581"/>
              <a:gd name="T11" fmla="*/ 2147483647 h 312"/>
              <a:gd name="T12" fmla="*/ 2147483647 w 581"/>
              <a:gd name="T13" fmla="*/ 2147483647 h 312"/>
              <a:gd name="T14" fmla="*/ 2147483647 w 581"/>
              <a:gd name="T15" fmla="*/ 2147483647 h 312"/>
              <a:gd name="T16" fmla="*/ 2147483647 w 581"/>
              <a:gd name="T17" fmla="*/ 2147483647 h 312"/>
              <a:gd name="T18" fmla="*/ 2147483647 w 581"/>
              <a:gd name="T19" fmla="*/ 2147483647 h 312"/>
              <a:gd name="T20" fmla="*/ 2147483647 w 581"/>
              <a:gd name="T21" fmla="*/ 2147483647 h 312"/>
              <a:gd name="T22" fmla="*/ 2147483647 w 581"/>
              <a:gd name="T23" fmla="*/ 2147483647 h 312"/>
              <a:gd name="T24" fmla="*/ 2147483647 w 581"/>
              <a:gd name="T25" fmla="*/ 2147483647 h 312"/>
              <a:gd name="T26" fmla="*/ 2147483647 w 581"/>
              <a:gd name="T27" fmla="*/ 2147483647 h 312"/>
              <a:gd name="T28" fmla="*/ 2147483647 w 581"/>
              <a:gd name="T29" fmla="*/ 2147483647 h 312"/>
              <a:gd name="T30" fmla="*/ 2147483647 w 581"/>
              <a:gd name="T31" fmla="*/ 0 h 312"/>
              <a:gd name="T32" fmla="*/ 2147483647 w 581"/>
              <a:gd name="T33" fmla="*/ 2147483647 h 312"/>
              <a:gd name="T34" fmla="*/ 2147483647 w 581"/>
              <a:gd name="T35" fmla="*/ 2147483647 h 312"/>
              <a:gd name="T36" fmla="*/ 2147483647 w 581"/>
              <a:gd name="T37" fmla="*/ 2147483647 h 312"/>
              <a:gd name="T38" fmla="*/ 2147483647 w 581"/>
              <a:gd name="T39" fmla="*/ 2147483647 h 312"/>
              <a:gd name="T40" fmla="*/ 2147483647 w 581"/>
              <a:gd name="T41" fmla="*/ 2147483647 h 312"/>
              <a:gd name="T42" fmla="*/ 2147483647 w 581"/>
              <a:gd name="T43" fmla="*/ 2147483647 h 312"/>
              <a:gd name="T44" fmla="*/ 2147483647 w 581"/>
              <a:gd name="T45" fmla="*/ 2147483647 h 312"/>
              <a:gd name="T46" fmla="*/ 0 w 581"/>
              <a:gd name="T47" fmla="*/ 2147483647 h 312"/>
              <a:gd name="T48" fmla="*/ 2147483647 w 581"/>
              <a:gd name="T49" fmla="*/ 2147483647 h 312"/>
              <a:gd name="T50" fmla="*/ 2147483647 w 581"/>
              <a:gd name="T51" fmla="*/ 2147483647 h 312"/>
              <a:gd name="T52" fmla="*/ 2147483647 w 581"/>
              <a:gd name="T53" fmla="*/ 2147483647 h 312"/>
              <a:gd name="T54" fmla="*/ 2147483647 w 581"/>
              <a:gd name="T55" fmla="*/ 2147483647 h 312"/>
              <a:gd name="T56" fmla="*/ 2147483647 w 581"/>
              <a:gd name="T57" fmla="*/ 2147483647 h 312"/>
              <a:gd name="T58" fmla="*/ 2147483647 w 581"/>
              <a:gd name="T59" fmla="*/ 2147483647 h 312"/>
              <a:gd name="T60" fmla="*/ 2147483647 w 581"/>
              <a:gd name="T61" fmla="*/ 2147483647 h 312"/>
              <a:gd name="T62" fmla="*/ 2147483647 w 581"/>
              <a:gd name="T63" fmla="*/ 2147483647 h 312"/>
              <a:gd name="T64" fmla="*/ 2147483647 w 581"/>
              <a:gd name="T65" fmla="*/ 2147483647 h 312"/>
              <a:gd name="T66" fmla="*/ 2147483647 w 581"/>
              <a:gd name="T67" fmla="*/ 2147483647 h 312"/>
              <a:gd name="T68" fmla="*/ 2147483647 w 581"/>
              <a:gd name="T69" fmla="*/ 2147483647 h 312"/>
              <a:gd name="T70" fmla="*/ 2147483647 w 581"/>
              <a:gd name="T71" fmla="*/ 2147483647 h 312"/>
              <a:gd name="T72" fmla="*/ 2147483647 w 581"/>
              <a:gd name="T73" fmla="*/ 2147483647 h 31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81"/>
              <a:gd name="T112" fmla="*/ 0 h 312"/>
              <a:gd name="T113" fmla="*/ 581 w 581"/>
              <a:gd name="T114" fmla="*/ 312 h 31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81" h="312">
                <a:moveTo>
                  <a:pt x="497" y="248"/>
                </a:moveTo>
                <a:lnTo>
                  <a:pt x="531" y="200"/>
                </a:lnTo>
                <a:lnTo>
                  <a:pt x="556" y="176"/>
                </a:lnTo>
                <a:lnTo>
                  <a:pt x="581" y="152"/>
                </a:lnTo>
                <a:lnTo>
                  <a:pt x="564" y="120"/>
                </a:lnTo>
                <a:lnTo>
                  <a:pt x="522" y="112"/>
                </a:lnTo>
                <a:lnTo>
                  <a:pt x="480" y="104"/>
                </a:lnTo>
                <a:lnTo>
                  <a:pt x="463" y="80"/>
                </a:lnTo>
                <a:lnTo>
                  <a:pt x="413" y="64"/>
                </a:lnTo>
                <a:lnTo>
                  <a:pt x="413" y="88"/>
                </a:lnTo>
                <a:lnTo>
                  <a:pt x="387" y="104"/>
                </a:lnTo>
                <a:lnTo>
                  <a:pt x="345" y="72"/>
                </a:lnTo>
                <a:lnTo>
                  <a:pt x="354" y="40"/>
                </a:lnTo>
                <a:lnTo>
                  <a:pt x="312" y="40"/>
                </a:lnTo>
                <a:lnTo>
                  <a:pt x="269" y="24"/>
                </a:lnTo>
                <a:lnTo>
                  <a:pt x="227" y="0"/>
                </a:lnTo>
                <a:lnTo>
                  <a:pt x="227" y="24"/>
                </a:lnTo>
                <a:lnTo>
                  <a:pt x="202" y="8"/>
                </a:lnTo>
                <a:lnTo>
                  <a:pt x="168" y="8"/>
                </a:lnTo>
                <a:lnTo>
                  <a:pt x="160" y="40"/>
                </a:lnTo>
                <a:lnTo>
                  <a:pt x="118" y="56"/>
                </a:lnTo>
                <a:lnTo>
                  <a:pt x="76" y="80"/>
                </a:lnTo>
                <a:lnTo>
                  <a:pt x="34" y="88"/>
                </a:lnTo>
                <a:lnTo>
                  <a:pt x="0" y="112"/>
                </a:lnTo>
                <a:lnTo>
                  <a:pt x="34" y="152"/>
                </a:lnTo>
                <a:lnTo>
                  <a:pt x="25" y="176"/>
                </a:lnTo>
                <a:lnTo>
                  <a:pt x="84" y="224"/>
                </a:lnTo>
                <a:lnTo>
                  <a:pt x="160" y="280"/>
                </a:lnTo>
                <a:lnTo>
                  <a:pt x="152" y="288"/>
                </a:lnTo>
                <a:lnTo>
                  <a:pt x="194" y="312"/>
                </a:lnTo>
                <a:lnTo>
                  <a:pt x="244" y="296"/>
                </a:lnTo>
                <a:lnTo>
                  <a:pt x="269" y="248"/>
                </a:lnTo>
                <a:lnTo>
                  <a:pt x="345" y="272"/>
                </a:lnTo>
                <a:lnTo>
                  <a:pt x="430" y="272"/>
                </a:lnTo>
                <a:lnTo>
                  <a:pt x="430" y="280"/>
                </a:lnTo>
                <a:lnTo>
                  <a:pt x="455" y="248"/>
                </a:lnTo>
                <a:lnTo>
                  <a:pt x="497" y="248"/>
                </a:lnTo>
                <a:close/>
              </a:path>
            </a:pathLst>
          </a:custGeom>
          <a:solidFill>
            <a:srgbClr val="00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47"/>
          <p:cNvSpPr>
            <a:spLocks noChangeAspect="1"/>
          </p:cNvSpPr>
          <p:nvPr/>
        </p:nvSpPr>
        <p:spPr bwMode="auto">
          <a:xfrm>
            <a:off x="6797675" y="4603750"/>
            <a:ext cx="381000" cy="274638"/>
          </a:xfrm>
          <a:custGeom>
            <a:avLst/>
            <a:gdLst>
              <a:gd name="T0" fmla="*/ 2147483647 w 278"/>
              <a:gd name="T1" fmla="*/ 2147483647 h 200"/>
              <a:gd name="T2" fmla="*/ 2147483647 w 278"/>
              <a:gd name="T3" fmla="*/ 2147483647 h 200"/>
              <a:gd name="T4" fmla="*/ 2147483647 w 278"/>
              <a:gd name="T5" fmla="*/ 2147483647 h 200"/>
              <a:gd name="T6" fmla="*/ 2147483647 w 278"/>
              <a:gd name="T7" fmla="*/ 2147483647 h 200"/>
              <a:gd name="T8" fmla="*/ 2147483647 w 278"/>
              <a:gd name="T9" fmla="*/ 2147483647 h 200"/>
              <a:gd name="T10" fmla="*/ 2147483647 w 278"/>
              <a:gd name="T11" fmla="*/ 2147483647 h 200"/>
              <a:gd name="T12" fmla="*/ 2147483647 w 278"/>
              <a:gd name="T13" fmla="*/ 2147483647 h 200"/>
              <a:gd name="T14" fmla="*/ 2147483647 w 278"/>
              <a:gd name="T15" fmla="*/ 2147483647 h 200"/>
              <a:gd name="T16" fmla="*/ 2147483647 w 278"/>
              <a:gd name="T17" fmla="*/ 2147483647 h 200"/>
              <a:gd name="T18" fmla="*/ 2147483647 w 278"/>
              <a:gd name="T19" fmla="*/ 0 h 200"/>
              <a:gd name="T20" fmla="*/ 2147483647 w 278"/>
              <a:gd name="T21" fmla="*/ 2147483647 h 200"/>
              <a:gd name="T22" fmla="*/ 2147483647 w 278"/>
              <a:gd name="T23" fmla="*/ 2147483647 h 200"/>
              <a:gd name="T24" fmla="*/ 2147483647 w 278"/>
              <a:gd name="T25" fmla="*/ 2147483647 h 200"/>
              <a:gd name="T26" fmla="*/ 2147483647 w 278"/>
              <a:gd name="T27" fmla="*/ 2147483647 h 200"/>
              <a:gd name="T28" fmla="*/ 2147483647 w 278"/>
              <a:gd name="T29" fmla="*/ 2147483647 h 200"/>
              <a:gd name="T30" fmla="*/ 2147483647 w 278"/>
              <a:gd name="T31" fmla="*/ 2147483647 h 200"/>
              <a:gd name="T32" fmla="*/ 2147483647 w 278"/>
              <a:gd name="T33" fmla="*/ 2147483647 h 200"/>
              <a:gd name="T34" fmla="*/ 0 w 278"/>
              <a:gd name="T35" fmla="*/ 2147483647 h 200"/>
              <a:gd name="T36" fmla="*/ 2147483647 w 278"/>
              <a:gd name="T37" fmla="*/ 2147483647 h 200"/>
              <a:gd name="T38" fmla="*/ 0 w 278"/>
              <a:gd name="T39" fmla="*/ 2147483647 h 200"/>
              <a:gd name="T40" fmla="*/ 2147483647 w 278"/>
              <a:gd name="T41" fmla="*/ 2147483647 h 200"/>
              <a:gd name="T42" fmla="*/ 2147483647 w 278"/>
              <a:gd name="T43" fmla="*/ 2147483647 h 200"/>
              <a:gd name="T44" fmla="*/ 2147483647 w 278"/>
              <a:gd name="T45" fmla="*/ 2147483647 h 200"/>
              <a:gd name="T46" fmla="*/ 2147483647 w 278"/>
              <a:gd name="T47" fmla="*/ 2147483647 h 200"/>
              <a:gd name="T48" fmla="*/ 2147483647 w 278"/>
              <a:gd name="T49" fmla="*/ 2147483647 h 2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78"/>
              <a:gd name="T76" fmla="*/ 0 h 200"/>
              <a:gd name="T77" fmla="*/ 278 w 278"/>
              <a:gd name="T78" fmla="*/ 200 h 2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78" h="200">
                <a:moveTo>
                  <a:pt x="50" y="192"/>
                </a:moveTo>
                <a:lnTo>
                  <a:pt x="92" y="160"/>
                </a:lnTo>
                <a:lnTo>
                  <a:pt x="117" y="176"/>
                </a:lnTo>
                <a:lnTo>
                  <a:pt x="151" y="184"/>
                </a:lnTo>
                <a:lnTo>
                  <a:pt x="168" y="152"/>
                </a:lnTo>
                <a:lnTo>
                  <a:pt x="202" y="144"/>
                </a:lnTo>
                <a:lnTo>
                  <a:pt x="202" y="104"/>
                </a:lnTo>
                <a:lnTo>
                  <a:pt x="235" y="64"/>
                </a:lnTo>
                <a:lnTo>
                  <a:pt x="278" y="48"/>
                </a:lnTo>
                <a:lnTo>
                  <a:pt x="235" y="0"/>
                </a:lnTo>
                <a:lnTo>
                  <a:pt x="227" y="8"/>
                </a:lnTo>
                <a:lnTo>
                  <a:pt x="227" y="32"/>
                </a:lnTo>
                <a:lnTo>
                  <a:pt x="185" y="40"/>
                </a:lnTo>
                <a:lnTo>
                  <a:pt x="134" y="40"/>
                </a:lnTo>
                <a:lnTo>
                  <a:pt x="101" y="64"/>
                </a:lnTo>
                <a:lnTo>
                  <a:pt x="42" y="64"/>
                </a:lnTo>
                <a:lnTo>
                  <a:pt x="8" y="72"/>
                </a:lnTo>
                <a:lnTo>
                  <a:pt x="0" y="96"/>
                </a:lnTo>
                <a:lnTo>
                  <a:pt x="8" y="152"/>
                </a:lnTo>
                <a:lnTo>
                  <a:pt x="0" y="160"/>
                </a:lnTo>
                <a:lnTo>
                  <a:pt x="25" y="152"/>
                </a:lnTo>
                <a:lnTo>
                  <a:pt x="8" y="176"/>
                </a:lnTo>
                <a:lnTo>
                  <a:pt x="8" y="200"/>
                </a:lnTo>
                <a:lnTo>
                  <a:pt x="16" y="200"/>
                </a:lnTo>
                <a:lnTo>
                  <a:pt x="50" y="19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46" name="Freeform 48"/>
          <p:cNvSpPr>
            <a:spLocks noChangeAspect="1"/>
          </p:cNvSpPr>
          <p:nvPr/>
        </p:nvSpPr>
        <p:spPr bwMode="auto">
          <a:xfrm>
            <a:off x="6808788" y="4681538"/>
            <a:ext cx="750887" cy="569912"/>
          </a:xfrm>
          <a:custGeom>
            <a:avLst/>
            <a:gdLst>
              <a:gd name="T0" fmla="*/ 2147483647 w 548"/>
              <a:gd name="T1" fmla="*/ 2147483647 h 416"/>
              <a:gd name="T2" fmla="*/ 2147483647 w 548"/>
              <a:gd name="T3" fmla="*/ 2147483647 h 416"/>
              <a:gd name="T4" fmla="*/ 2147483647 w 548"/>
              <a:gd name="T5" fmla="*/ 2147483647 h 416"/>
              <a:gd name="T6" fmla="*/ 2147483647 w 548"/>
              <a:gd name="T7" fmla="*/ 2147483647 h 416"/>
              <a:gd name="T8" fmla="*/ 2147483647 w 548"/>
              <a:gd name="T9" fmla="*/ 2147483647 h 416"/>
              <a:gd name="T10" fmla="*/ 2147483647 w 548"/>
              <a:gd name="T11" fmla="*/ 2147483647 h 416"/>
              <a:gd name="T12" fmla="*/ 2147483647 w 548"/>
              <a:gd name="T13" fmla="*/ 2147483647 h 416"/>
              <a:gd name="T14" fmla="*/ 2147483647 w 548"/>
              <a:gd name="T15" fmla="*/ 2147483647 h 416"/>
              <a:gd name="T16" fmla="*/ 2147483647 w 548"/>
              <a:gd name="T17" fmla="*/ 2147483647 h 416"/>
              <a:gd name="T18" fmla="*/ 2147483647 w 548"/>
              <a:gd name="T19" fmla="*/ 2147483647 h 416"/>
              <a:gd name="T20" fmla="*/ 2147483647 w 548"/>
              <a:gd name="T21" fmla="*/ 2147483647 h 416"/>
              <a:gd name="T22" fmla="*/ 2147483647 w 548"/>
              <a:gd name="T23" fmla="*/ 2147483647 h 416"/>
              <a:gd name="T24" fmla="*/ 2147483647 w 548"/>
              <a:gd name="T25" fmla="*/ 2147483647 h 416"/>
              <a:gd name="T26" fmla="*/ 2147483647 w 548"/>
              <a:gd name="T27" fmla="*/ 2147483647 h 416"/>
              <a:gd name="T28" fmla="*/ 2147483647 w 548"/>
              <a:gd name="T29" fmla="*/ 2147483647 h 416"/>
              <a:gd name="T30" fmla="*/ 2147483647 w 548"/>
              <a:gd name="T31" fmla="*/ 2147483647 h 416"/>
              <a:gd name="T32" fmla="*/ 2147483647 w 548"/>
              <a:gd name="T33" fmla="*/ 2147483647 h 416"/>
              <a:gd name="T34" fmla="*/ 2147483647 w 548"/>
              <a:gd name="T35" fmla="*/ 2147483647 h 416"/>
              <a:gd name="T36" fmla="*/ 2147483647 w 548"/>
              <a:gd name="T37" fmla="*/ 2147483647 h 416"/>
              <a:gd name="T38" fmla="*/ 2147483647 w 548"/>
              <a:gd name="T39" fmla="*/ 2147483647 h 416"/>
              <a:gd name="T40" fmla="*/ 2147483647 w 548"/>
              <a:gd name="T41" fmla="*/ 2147483647 h 416"/>
              <a:gd name="T42" fmla="*/ 2147483647 w 548"/>
              <a:gd name="T43" fmla="*/ 2147483647 h 416"/>
              <a:gd name="T44" fmla="*/ 2147483647 w 548"/>
              <a:gd name="T45" fmla="*/ 2147483647 h 416"/>
              <a:gd name="T46" fmla="*/ 2147483647 w 548"/>
              <a:gd name="T47" fmla="*/ 2147483647 h 416"/>
              <a:gd name="T48" fmla="*/ 2147483647 w 548"/>
              <a:gd name="T49" fmla="*/ 2147483647 h 416"/>
              <a:gd name="T50" fmla="*/ 2147483647 w 548"/>
              <a:gd name="T51" fmla="*/ 2147483647 h 416"/>
              <a:gd name="T52" fmla="*/ 2147483647 w 548"/>
              <a:gd name="T53" fmla="*/ 2147483647 h 416"/>
              <a:gd name="T54" fmla="*/ 2147483647 w 548"/>
              <a:gd name="T55" fmla="*/ 2147483647 h 416"/>
              <a:gd name="T56" fmla="*/ 2147483647 w 548"/>
              <a:gd name="T57" fmla="*/ 0 h 416"/>
              <a:gd name="T58" fmla="*/ 2147483647 w 548"/>
              <a:gd name="T59" fmla="*/ 2147483647 h 416"/>
              <a:gd name="T60" fmla="*/ 2147483647 w 548"/>
              <a:gd name="T61" fmla="*/ 2147483647 h 416"/>
              <a:gd name="T62" fmla="*/ 2147483647 w 548"/>
              <a:gd name="T63" fmla="*/ 2147483647 h 416"/>
              <a:gd name="T64" fmla="*/ 2147483647 w 548"/>
              <a:gd name="T65" fmla="*/ 2147483647 h 416"/>
              <a:gd name="T66" fmla="*/ 2147483647 w 548"/>
              <a:gd name="T67" fmla="*/ 2147483647 h 416"/>
              <a:gd name="T68" fmla="*/ 2147483647 w 548"/>
              <a:gd name="T69" fmla="*/ 2147483647 h 416"/>
              <a:gd name="T70" fmla="*/ 2147483647 w 548"/>
              <a:gd name="T71" fmla="*/ 2147483647 h 416"/>
              <a:gd name="T72" fmla="*/ 2147483647 w 548"/>
              <a:gd name="T73" fmla="*/ 2147483647 h 416"/>
              <a:gd name="T74" fmla="*/ 2147483647 w 548"/>
              <a:gd name="T75" fmla="*/ 2147483647 h 416"/>
              <a:gd name="T76" fmla="*/ 0 w 548"/>
              <a:gd name="T77" fmla="*/ 2147483647 h 416"/>
              <a:gd name="T78" fmla="*/ 0 w 548"/>
              <a:gd name="T79" fmla="*/ 2147483647 h 416"/>
              <a:gd name="T80" fmla="*/ 2147483647 w 548"/>
              <a:gd name="T81" fmla="*/ 2147483647 h 416"/>
              <a:gd name="T82" fmla="*/ 2147483647 w 548"/>
              <a:gd name="T83" fmla="*/ 2147483647 h 416"/>
              <a:gd name="T84" fmla="*/ 2147483647 w 548"/>
              <a:gd name="T85" fmla="*/ 2147483647 h 416"/>
              <a:gd name="T86" fmla="*/ 2147483647 w 548"/>
              <a:gd name="T87" fmla="*/ 2147483647 h 416"/>
              <a:gd name="T88" fmla="*/ 2147483647 w 548"/>
              <a:gd name="T89" fmla="*/ 2147483647 h 416"/>
              <a:gd name="T90" fmla="*/ 2147483647 w 548"/>
              <a:gd name="T91" fmla="*/ 2147483647 h 416"/>
              <a:gd name="T92" fmla="*/ 2147483647 w 548"/>
              <a:gd name="T93" fmla="*/ 2147483647 h 416"/>
              <a:gd name="T94" fmla="*/ 2147483647 w 548"/>
              <a:gd name="T95" fmla="*/ 2147483647 h 416"/>
              <a:gd name="T96" fmla="*/ 2147483647 w 548"/>
              <a:gd name="T97" fmla="*/ 2147483647 h 416"/>
              <a:gd name="T98" fmla="*/ 2147483647 w 548"/>
              <a:gd name="T99" fmla="*/ 2147483647 h 416"/>
              <a:gd name="T100" fmla="*/ 2147483647 w 548"/>
              <a:gd name="T101" fmla="*/ 2147483647 h 416"/>
              <a:gd name="T102" fmla="*/ 2147483647 w 548"/>
              <a:gd name="T103" fmla="*/ 2147483647 h 416"/>
              <a:gd name="T104" fmla="*/ 2147483647 w 548"/>
              <a:gd name="T105" fmla="*/ 2147483647 h 416"/>
              <a:gd name="T106" fmla="*/ 2147483647 w 548"/>
              <a:gd name="T107" fmla="*/ 2147483647 h 416"/>
              <a:gd name="T108" fmla="*/ 2147483647 w 548"/>
              <a:gd name="T109" fmla="*/ 2147483647 h 416"/>
              <a:gd name="T110" fmla="*/ 2147483647 w 548"/>
              <a:gd name="T111" fmla="*/ 2147483647 h 41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48"/>
              <a:gd name="T169" fmla="*/ 0 h 416"/>
              <a:gd name="T170" fmla="*/ 548 w 548"/>
              <a:gd name="T171" fmla="*/ 416 h 41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48" h="416">
                <a:moveTo>
                  <a:pt x="388" y="360"/>
                </a:moveTo>
                <a:lnTo>
                  <a:pt x="379" y="344"/>
                </a:lnTo>
                <a:lnTo>
                  <a:pt x="345" y="328"/>
                </a:lnTo>
                <a:lnTo>
                  <a:pt x="320" y="296"/>
                </a:lnTo>
                <a:lnTo>
                  <a:pt x="270" y="264"/>
                </a:lnTo>
                <a:lnTo>
                  <a:pt x="236" y="216"/>
                </a:lnTo>
                <a:lnTo>
                  <a:pt x="202" y="200"/>
                </a:lnTo>
                <a:lnTo>
                  <a:pt x="219" y="152"/>
                </a:lnTo>
                <a:lnTo>
                  <a:pt x="236" y="152"/>
                </a:lnTo>
                <a:lnTo>
                  <a:pt x="270" y="168"/>
                </a:lnTo>
                <a:lnTo>
                  <a:pt x="278" y="144"/>
                </a:lnTo>
                <a:lnTo>
                  <a:pt x="312" y="136"/>
                </a:lnTo>
                <a:lnTo>
                  <a:pt x="354" y="144"/>
                </a:lnTo>
                <a:lnTo>
                  <a:pt x="404" y="152"/>
                </a:lnTo>
                <a:lnTo>
                  <a:pt x="438" y="144"/>
                </a:lnTo>
                <a:lnTo>
                  <a:pt x="472" y="152"/>
                </a:lnTo>
                <a:lnTo>
                  <a:pt x="522" y="160"/>
                </a:lnTo>
                <a:lnTo>
                  <a:pt x="522" y="128"/>
                </a:lnTo>
                <a:lnTo>
                  <a:pt x="548" y="120"/>
                </a:lnTo>
                <a:lnTo>
                  <a:pt x="522" y="112"/>
                </a:lnTo>
                <a:lnTo>
                  <a:pt x="497" y="80"/>
                </a:lnTo>
                <a:lnTo>
                  <a:pt x="480" y="48"/>
                </a:lnTo>
                <a:lnTo>
                  <a:pt x="421" y="72"/>
                </a:lnTo>
                <a:lnTo>
                  <a:pt x="388" y="72"/>
                </a:lnTo>
                <a:lnTo>
                  <a:pt x="379" y="48"/>
                </a:lnTo>
                <a:lnTo>
                  <a:pt x="345" y="56"/>
                </a:lnTo>
                <a:lnTo>
                  <a:pt x="320" y="40"/>
                </a:lnTo>
                <a:lnTo>
                  <a:pt x="295" y="16"/>
                </a:lnTo>
                <a:lnTo>
                  <a:pt x="261" y="0"/>
                </a:lnTo>
                <a:lnTo>
                  <a:pt x="227" y="8"/>
                </a:lnTo>
                <a:lnTo>
                  <a:pt x="194" y="48"/>
                </a:lnTo>
                <a:lnTo>
                  <a:pt x="194" y="88"/>
                </a:lnTo>
                <a:lnTo>
                  <a:pt x="160" y="96"/>
                </a:lnTo>
                <a:lnTo>
                  <a:pt x="143" y="128"/>
                </a:lnTo>
                <a:lnTo>
                  <a:pt x="109" y="120"/>
                </a:lnTo>
                <a:lnTo>
                  <a:pt x="84" y="104"/>
                </a:lnTo>
                <a:lnTo>
                  <a:pt x="42" y="136"/>
                </a:lnTo>
                <a:lnTo>
                  <a:pt x="8" y="144"/>
                </a:lnTo>
                <a:lnTo>
                  <a:pt x="0" y="144"/>
                </a:lnTo>
                <a:lnTo>
                  <a:pt x="0" y="152"/>
                </a:lnTo>
                <a:lnTo>
                  <a:pt x="34" y="216"/>
                </a:lnTo>
                <a:lnTo>
                  <a:pt x="84" y="152"/>
                </a:lnTo>
                <a:lnTo>
                  <a:pt x="84" y="216"/>
                </a:lnTo>
                <a:lnTo>
                  <a:pt x="126" y="192"/>
                </a:lnTo>
                <a:lnTo>
                  <a:pt x="126" y="240"/>
                </a:lnTo>
                <a:lnTo>
                  <a:pt x="177" y="264"/>
                </a:lnTo>
                <a:lnTo>
                  <a:pt x="160" y="272"/>
                </a:lnTo>
                <a:lnTo>
                  <a:pt x="219" y="312"/>
                </a:lnTo>
                <a:lnTo>
                  <a:pt x="227" y="336"/>
                </a:lnTo>
                <a:lnTo>
                  <a:pt x="253" y="352"/>
                </a:lnTo>
                <a:lnTo>
                  <a:pt x="312" y="360"/>
                </a:lnTo>
                <a:lnTo>
                  <a:pt x="371" y="384"/>
                </a:lnTo>
                <a:lnTo>
                  <a:pt x="312" y="392"/>
                </a:lnTo>
                <a:lnTo>
                  <a:pt x="413" y="416"/>
                </a:lnTo>
                <a:lnTo>
                  <a:pt x="413" y="384"/>
                </a:lnTo>
                <a:lnTo>
                  <a:pt x="388" y="36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14381" name="Freeform 49"/>
          <p:cNvSpPr>
            <a:spLocks noChangeAspect="1"/>
          </p:cNvSpPr>
          <p:nvPr/>
        </p:nvSpPr>
        <p:spPr bwMode="auto">
          <a:xfrm>
            <a:off x="6797675" y="4603750"/>
            <a:ext cx="381000" cy="274638"/>
          </a:xfrm>
          <a:custGeom>
            <a:avLst/>
            <a:gdLst>
              <a:gd name="T0" fmla="*/ 2147483647 w 278"/>
              <a:gd name="T1" fmla="*/ 2147483647 h 200"/>
              <a:gd name="T2" fmla="*/ 2147483647 w 278"/>
              <a:gd name="T3" fmla="*/ 2147483647 h 200"/>
              <a:gd name="T4" fmla="*/ 2147483647 w 278"/>
              <a:gd name="T5" fmla="*/ 2147483647 h 200"/>
              <a:gd name="T6" fmla="*/ 2147483647 w 278"/>
              <a:gd name="T7" fmla="*/ 2147483647 h 200"/>
              <a:gd name="T8" fmla="*/ 2147483647 w 278"/>
              <a:gd name="T9" fmla="*/ 2147483647 h 200"/>
              <a:gd name="T10" fmla="*/ 2147483647 w 278"/>
              <a:gd name="T11" fmla="*/ 2147483647 h 200"/>
              <a:gd name="T12" fmla="*/ 2147483647 w 278"/>
              <a:gd name="T13" fmla="*/ 2147483647 h 200"/>
              <a:gd name="T14" fmla="*/ 2147483647 w 278"/>
              <a:gd name="T15" fmla="*/ 2147483647 h 200"/>
              <a:gd name="T16" fmla="*/ 2147483647 w 278"/>
              <a:gd name="T17" fmla="*/ 2147483647 h 200"/>
              <a:gd name="T18" fmla="*/ 2147483647 w 278"/>
              <a:gd name="T19" fmla="*/ 0 h 200"/>
              <a:gd name="T20" fmla="*/ 2147483647 w 278"/>
              <a:gd name="T21" fmla="*/ 2147483647 h 200"/>
              <a:gd name="T22" fmla="*/ 2147483647 w 278"/>
              <a:gd name="T23" fmla="*/ 2147483647 h 200"/>
              <a:gd name="T24" fmla="*/ 2147483647 w 278"/>
              <a:gd name="T25" fmla="*/ 2147483647 h 200"/>
              <a:gd name="T26" fmla="*/ 2147483647 w 278"/>
              <a:gd name="T27" fmla="*/ 2147483647 h 200"/>
              <a:gd name="T28" fmla="*/ 2147483647 w 278"/>
              <a:gd name="T29" fmla="*/ 2147483647 h 200"/>
              <a:gd name="T30" fmla="*/ 2147483647 w 278"/>
              <a:gd name="T31" fmla="*/ 2147483647 h 200"/>
              <a:gd name="T32" fmla="*/ 2147483647 w 278"/>
              <a:gd name="T33" fmla="*/ 2147483647 h 200"/>
              <a:gd name="T34" fmla="*/ 0 w 278"/>
              <a:gd name="T35" fmla="*/ 2147483647 h 200"/>
              <a:gd name="T36" fmla="*/ 2147483647 w 278"/>
              <a:gd name="T37" fmla="*/ 2147483647 h 200"/>
              <a:gd name="T38" fmla="*/ 0 w 278"/>
              <a:gd name="T39" fmla="*/ 2147483647 h 200"/>
              <a:gd name="T40" fmla="*/ 2147483647 w 278"/>
              <a:gd name="T41" fmla="*/ 2147483647 h 200"/>
              <a:gd name="T42" fmla="*/ 2147483647 w 278"/>
              <a:gd name="T43" fmla="*/ 2147483647 h 200"/>
              <a:gd name="T44" fmla="*/ 2147483647 w 278"/>
              <a:gd name="T45" fmla="*/ 2147483647 h 200"/>
              <a:gd name="T46" fmla="*/ 2147483647 w 278"/>
              <a:gd name="T47" fmla="*/ 2147483647 h 200"/>
              <a:gd name="T48" fmla="*/ 2147483647 w 278"/>
              <a:gd name="T49" fmla="*/ 2147483647 h 2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78"/>
              <a:gd name="T76" fmla="*/ 0 h 200"/>
              <a:gd name="T77" fmla="*/ 278 w 278"/>
              <a:gd name="T78" fmla="*/ 200 h 2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78" h="200">
                <a:moveTo>
                  <a:pt x="50" y="192"/>
                </a:moveTo>
                <a:lnTo>
                  <a:pt x="92" y="160"/>
                </a:lnTo>
                <a:lnTo>
                  <a:pt x="117" y="176"/>
                </a:lnTo>
                <a:lnTo>
                  <a:pt x="151" y="184"/>
                </a:lnTo>
                <a:lnTo>
                  <a:pt x="168" y="152"/>
                </a:lnTo>
                <a:lnTo>
                  <a:pt x="202" y="144"/>
                </a:lnTo>
                <a:lnTo>
                  <a:pt x="202" y="104"/>
                </a:lnTo>
                <a:lnTo>
                  <a:pt x="235" y="64"/>
                </a:lnTo>
                <a:lnTo>
                  <a:pt x="278" y="48"/>
                </a:lnTo>
                <a:lnTo>
                  <a:pt x="235" y="0"/>
                </a:lnTo>
                <a:lnTo>
                  <a:pt x="227" y="8"/>
                </a:lnTo>
                <a:lnTo>
                  <a:pt x="227" y="32"/>
                </a:lnTo>
                <a:lnTo>
                  <a:pt x="185" y="40"/>
                </a:lnTo>
                <a:lnTo>
                  <a:pt x="134" y="40"/>
                </a:lnTo>
                <a:lnTo>
                  <a:pt x="101" y="64"/>
                </a:lnTo>
                <a:lnTo>
                  <a:pt x="42" y="64"/>
                </a:lnTo>
                <a:lnTo>
                  <a:pt x="8" y="72"/>
                </a:lnTo>
                <a:lnTo>
                  <a:pt x="0" y="96"/>
                </a:lnTo>
                <a:lnTo>
                  <a:pt x="8" y="152"/>
                </a:lnTo>
                <a:lnTo>
                  <a:pt x="0" y="160"/>
                </a:lnTo>
                <a:lnTo>
                  <a:pt x="25" y="152"/>
                </a:lnTo>
                <a:lnTo>
                  <a:pt x="8" y="176"/>
                </a:lnTo>
                <a:lnTo>
                  <a:pt x="8" y="200"/>
                </a:lnTo>
                <a:lnTo>
                  <a:pt x="16" y="200"/>
                </a:lnTo>
                <a:lnTo>
                  <a:pt x="50" y="192"/>
                </a:lnTo>
                <a:close/>
              </a:path>
            </a:pathLst>
          </a:custGeom>
          <a:solidFill>
            <a:srgbClr val="99CCFF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2" name="Freeform 50"/>
          <p:cNvSpPr>
            <a:spLocks noChangeAspect="1"/>
          </p:cNvSpPr>
          <p:nvPr/>
        </p:nvSpPr>
        <p:spPr bwMode="auto">
          <a:xfrm>
            <a:off x="6808788" y="4681538"/>
            <a:ext cx="750887" cy="569912"/>
          </a:xfrm>
          <a:custGeom>
            <a:avLst/>
            <a:gdLst>
              <a:gd name="T0" fmla="*/ 2147483647 w 548"/>
              <a:gd name="T1" fmla="*/ 2147483647 h 416"/>
              <a:gd name="T2" fmla="*/ 2147483647 w 548"/>
              <a:gd name="T3" fmla="*/ 2147483647 h 416"/>
              <a:gd name="T4" fmla="*/ 2147483647 w 548"/>
              <a:gd name="T5" fmla="*/ 2147483647 h 416"/>
              <a:gd name="T6" fmla="*/ 2147483647 w 548"/>
              <a:gd name="T7" fmla="*/ 2147483647 h 416"/>
              <a:gd name="T8" fmla="*/ 2147483647 w 548"/>
              <a:gd name="T9" fmla="*/ 2147483647 h 416"/>
              <a:gd name="T10" fmla="*/ 2147483647 w 548"/>
              <a:gd name="T11" fmla="*/ 2147483647 h 416"/>
              <a:gd name="T12" fmla="*/ 2147483647 w 548"/>
              <a:gd name="T13" fmla="*/ 2147483647 h 416"/>
              <a:gd name="T14" fmla="*/ 2147483647 w 548"/>
              <a:gd name="T15" fmla="*/ 2147483647 h 416"/>
              <a:gd name="T16" fmla="*/ 2147483647 w 548"/>
              <a:gd name="T17" fmla="*/ 2147483647 h 416"/>
              <a:gd name="T18" fmla="*/ 2147483647 w 548"/>
              <a:gd name="T19" fmla="*/ 2147483647 h 416"/>
              <a:gd name="T20" fmla="*/ 2147483647 w 548"/>
              <a:gd name="T21" fmla="*/ 2147483647 h 416"/>
              <a:gd name="T22" fmla="*/ 2147483647 w 548"/>
              <a:gd name="T23" fmla="*/ 2147483647 h 416"/>
              <a:gd name="T24" fmla="*/ 2147483647 w 548"/>
              <a:gd name="T25" fmla="*/ 2147483647 h 416"/>
              <a:gd name="T26" fmla="*/ 2147483647 w 548"/>
              <a:gd name="T27" fmla="*/ 2147483647 h 416"/>
              <a:gd name="T28" fmla="*/ 2147483647 w 548"/>
              <a:gd name="T29" fmla="*/ 2147483647 h 416"/>
              <a:gd name="T30" fmla="*/ 2147483647 w 548"/>
              <a:gd name="T31" fmla="*/ 2147483647 h 416"/>
              <a:gd name="T32" fmla="*/ 2147483647 w 548"/>
              <a:gd name="T33" fmla="*/ 2147483647 h 416"/>
              <a:gd name="T34" fmla="*/ 2147483647 w 548"/>
              <a:gd name="T35" fmla="*/ 2147483647 h 416"/>
              <a:gd name="T36" fmla="*/ 2147483647 w 548"/>
              <a:gd name="T37" fmla="*/ 2147483647 h 416"/>
              <a:gd name="T38" fmla="*/ 2147483647 w 548"/>
              <a:gd name="T39" fmla="*/ 2147483647 h 416"/>
              <a:gd name="T40" fmla="*/ 2147483647 w 548"/>
              <a:gd name="T41" fmla="*/ 2147483647 h 416"/>
              <a:gd name="T42" fmla="*/ 2147483647 w 548"/>
              <a:gd name="T43" fmla="*/ 2147483647 h 416"/>
              <a:gd name="T44" fmla="*/ 2147483647 w 548"/>
              <a:gd name="T45" fmla="*/ 2147483647 h 416"/>
              <a:gd name="T46" fmla="*/ 2147483647 w 548"/>
              <a:gd name="T47" fmla="*/ 2147483647 h 416"/>
              <a:gd name="T48" fmla="*/ 2147483647 w 548"/>
              <a:gd name="T49" fmla="*/ 2147483647 h 416"/>
              <a:gd name="T50" fmla="*/ 2147483647 w 548"/>
              <a:gd name="T51" fmla="*/ 2147483647 h 416"/>
              <a:gd name="T52" fmla="*/ 2147483647 w 548"/>
              <a:gd name="T53" fmla="*/ 2147483647 h 416"/>
              <a:gd name="T54" fmla="*/ 2147483647 w 548"/>
              <a:gd name="T55" fmla="*/ 2147483647 h 416"/>
              <a:gd name="T56" fmla="*/ 2147483647 w 548"/>
              <a:gd name="T57" fmla="*/ 0 h 416"/>
              <a:gd name="T58" fmla="*/ 2147483647 w 548"/>
              <a:gd name="T59" fmla="*/ 2147483647 h 416"/>
              <a:gd name="T60" fmla="*/ 2147483647 w 548"/>
              <a:gd name="T61" fmla="*/ 2147483647 h 416"/>
              <a:gd name="T62" fmla="*/ 2147483647 w 548"/>
              <a:gd name="T63" fmla="*/ 2147483647 h 416"/>
              <a:gd name="T64" fmla="*/ 2147483647 w 548"/>
              <a:gd name="T65" fmla="*/ 2147483647 h 416"/>
              <a:gd name="T66" fmla="*/ 2147483647 w 548"/>
              <a:gd name="T67" fmla="*/ 2147483647 h 416"/>
              <a:gd name="T68" fmla="*/ 2147483647 w 548"/>
              <a:gd name="T69" fmla="*/ 2147483647 h 416"/>
              <a:gd name="T70" fmla="*/ 2147483647 w 548"/>
              <a:gd name="T71" fmla="*/ 2147483647 h 416"/>
              <a:gd name="T72" fmla="*/ 2147483647 w 548"/>
              <a:gd name="T73" fmla="*/ 2147483647 h 416"/>
              <a:gd name="T74" fmla="*/ 2147483647 w 548"/>
              <a:gd name="T75" fmla="*/ 2147483647 h 416"/>
              <a:gd name="T76" fmla="*/ 0 w 548"/>
              <a:gd name="T77" fmla="*/ 2147483647 h 416"/>
              <a:gd name="T78" fmla="*/ 0 w 548"/>
              <a:gd name="T79" fmla="*/ 2147483647 h 416"/>
              <a:gd name="T80" fmla="*/ 2147483647 w 548"/>
              <a:gd name="T81" fmla="*/ 2147483647 h 416"/>
              <a:gd name="T82" fmla="*/ 2147483647 w 548"/>
              <a:gd name="T83" fmla="*/ 2147483647 h 416"/>
              <a:gd name="T84" fmla="*/ 2147483647 w 548"/>
              <a:gd name="T85" fmla="*/ 2147483647 h 416"/>
              <a:gd name="T86" fmla="*/ 2147483647 w 548"/>
              <a:gd name="T87" fmla="*/ 2147483647 h 416"/>
              <a:gd name="T88" fmla="*/ 2147483647 w 548"/>
              <a:gd name="T89" fmla="*/ 2147483647 h 416"/>
              <a:gd name="T90" fmla="*/ 2147483647 w 548"/>
              <a:gd name="T91" fmla="*/ 2147483647 h 416"/>
              <a:gd name="T92" fmla="*/ 2147483647 w 548"/>
              <a:gd name="T93" fmla="*/ 2147483647 h 416"/>
              <a:gd name="T94" fmla="*/ 2147483647 w 548"/>
              <a:gd name="T95" fmla="*/ 2147483647 h 416"/>
              <a:gd name="T96" fmla="*/ 2147483647 w 548"/>
              <a:gd name="T97" fmla="*/ 2147483647 h 416"/>
              <a:gd name="T98" fmla="*/ 2147483647 w 548"/>
              <a:gd name="T99" fmla="*/ 2147483647 h 416"/>
              <a:gd name="T100" fmla="*/ 2147483647 w 548"/>
              <a:gd name="T101" fmla="*/ 2147483647 h 416"/>
              <a:gd name="T102" fmla="*/ 2147483647 w 548"/>
              <a:gd name="T103" fmla="*/ 2147483647 h 416"/>
              <a:gd name="T104" fmla="*/ 2147483647 w 548"/>
              <a:gd name="T105" fmla="*/ 2147483647 h 416"/>
              <a:gd name="T106" fmla="*/ 2147483647 w 548"/>
              <a:gd name="T107" fmla="*/ 2147483647 h 416"/>
              <a:gd name="T108" fmla="*/ 2147483647 w 548"/>
              <a:gd name="T109" fmla="*/ 2147483647 h 416"/>
              <a:gd name="T110" fmla="*/ 2147483647 w 548"/>
              <a:gd name="T111" fmla="*/ 2147483647 h 41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48"/>
              <a:gd name="T169" fmla="*/ 0 h 416"/>
              <a:gd name="T170" fmla="*/ 548 w 548"/>
              <a:gd name="T171" fmla="*/ 416 h 41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48" h="416">
                <a:moveTo>
                  <a:pt x="388" y="360"/>
                </a:moveTo>
                <a:lnTo>
                  <a:pt x="379" y="344"/>
                </a:lnTo>
                <a:lnTo>
                  <a:pt x="345" y="328"/>
                </a:lnTo>
                <a:lnTo>
                  <a:pt x="320" y="296"/>
                </a:lnTo>
                <a:lnTo>
                  <a:pt x="270" y="264"/>
                </a:lnTo>
                <a:lnTo>
                  <a:pt x="236" y="216"/>
                </a:lnTo>
                <a:lnTo>
                  <a:pt x="202" y="200"/>
                </a:lnTo>
                <a:lnTo>
                  <a:pt x="219" y="152"/>
                </a:lnTo>
                <a:lnTo>
                  <a:pt x="236" y="152"/>
                </a:lnTo>
                <a:lnTo>
                  <a:pt x="270" y="168"/>
                </a:lnTo>
                <a:lnTo>
                  <a:pt x="278" y="144"/>
                </a:lnTo>
                <a:lnTo>
                  <a:pt x="312" y="136"/>
                </a:lnTo>
                <a:lnTo>
                  <a:pt x="354" y="144"/>
                </a:lnTo>
                <a:lnTo>
                  <a:pt x="404" y="152"/>
                </a:lnTo>
                <a:lnTo>
                  <a:pt x="438" y="144"/>
                </a:lnTo>
                <a:lnTo>
                  <a:pt x="472" y="152"/>
                </a:lnTo>
                <a:lnTo>
                  <a:pt x="522" y="160"/>
                </a:lnTo>
                <a:lnTo>
                  <a:pt x="522" y="128"/>
                </a:lnTo>
                <a:lnTo>
                  <a:pt x="548" y="120"/>
                </a:lnTo>
                <a:lnTo>
                  <a:pt x="522" y="112"/>
                </a:lnTo>
                <a:lnTo>
                  <a:pt x="497" y="80"/>
                </a:lnTo>
                <a:lnTo>
                  <a:pt x="480" y="48"/>
                </a:lnTo>
                <a:lnTo>
                  <a:pt x="421" y="72"/>
                </a:lnTo>
                <a:lnTo>
                  <a:pt x="388" y="72"/>
                </a:lnTo>
                <a:lnTo>
                  <a:pt x="379" y="48"/>
                </a:lnTo>
                <a:lnTo>
                  <a:pt x="345" y="56"/>
                </a:lnTo>
                <a:lnTo>
                  <a:pt x="320" y="40"/>
                </a:lnTo>
                <a:lnTo>
                  <a:pt x="295" y="16"/>
                </a:lnTo>
                <a:lnTo>
                  <a:pt x="261" y="0"/>
                </a:lnTo>
                <a:lnTo>
                  <a:pt x="227" y="8"/>
                </a:lnTo>
                <a:lnTo>
                  <a:pt x="194" y="48"/>
                </a:lnTo>
                <a:lnTo>
                  <a:pt x="194" y="88"/>
                </a:lnTo>
                <a:lnTo>
                  <a:pt x="160" y="96"/>
                </a:lnTo>
                <a:lnTo>
                  <a:pt x="143" y="128"/>
                </a:lnTo>
                <a:lnTo>
                  <a:pt x="109" y="120"/>
                </a:lnTo>
                <a:lnTo>
                  <a:pt x="84" y="104"/>
                </a:lnTo>
                <a:lnTo>
                  <a:pt x="42" y="136"/>
                </a:lnTo>
                <a:lnTo>
                  <a:pt x="8" y="144"/>
                </a:lnTo>
                <a:lnTo>
                  <a:pt x="0" y="144"/>
                </a:lnTo>
                <a:lnTo>
                  <a:pt x="0" y="152"/>
                </a:lnTo>
                <a:lnTo>
                  <a:pt x="34" y="216"/>
                </a:lnTo>
                <a:lnTo>
                  <a:pt x="84" y="152"/>
                </a:lnTo>
                <a:lnTo>
                  <a:pt x="84" y="216"/>
                </a:lnTo>
                <a:lnTo>
                  <a:pt x="126" y="192"/>
                </a:lnTo>
                <a:lnTo>
                  <a:pt x="126" y="240"/>
                </a:lnTo>
                <a:lnTo>
                  <a:pt x="177" y="264"/>
                </a:lnTo>
                <a:lnTo>
                  <a:pt x="160" y="272"/>
                </a:lnTo>
                <a:lnTo>
                  <a:pt x="219" y="312"/>
                </a:lnTo>
                <a:lnTo>
                  <a:pt x="227" y="336"/>
                </a:lnTo>
                <a:lnTo>
                  <a:pt x="253" y="352"/>
                </a:lnTo>
                <a:lnTo>
                  <a:pt x="312" y="360"/>
                </a:lnTo>
                <a:lnTo>
                  <a:pt x="371" y="384"/>
                </a:lnTo>
                <a:lnTo>
                  <a:pt x="312" y="392"/>
                </a:lnTo>
                <a:lnTo>
                  <a:pt x="413" y="416"/>
                </a:lnTo>
                <a:lnTo>
                  <a:pt x="413" y="384"/>
                </a:lnTo>
                <a:lnTo>
                  <a:pt x="388" y="360"/>
                </a:lnTo>
                <a:close/>
              </a:path>
            </a:pathLst>
          </a:custGeom>
          <a:solidFill>
            <a:srgbClr val="00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51"/>
          <p:cNvSpPr>
            <a:spLocks noChangeAspect="1"/>
          </p:cNvSpPr>
          <p:nvPr/>
        </p:nvSpPr>
        <p:spPr bwMode="auto">
          <a:xfrm>
            <a:off x="7085013" y="4867275"/>
            <a:ext cx="533400" cy="439738"/>
          </a:xfrm>
          <a:custGeom>
            <a:avLst/>
            <a:gdLst>
              <a:gd name="T0" fmla="*/ 2147483647 w 388"/>
              <a:gd name="T1" fmla="*/ 2147483647 h 320"/>
              <a:gd name="T2" fmla="*/ 2147483647 w 388"/>
              <a:gd name="T3" fmla="*/ 2147483647 h 320"/>
              <a:gd name="T4" fmla="*/ 2147483647 w 388"/>
              <a:gd name="T5" fmla="*/ 2147483647 h 320"/>
              <a:gd name="T6" fmla="*/ 2147483647 w 388"/>
              <a:gd name="T7" fmla="*/ 2147483647 h 320"/>
              <a:gd name="T8" fmla="*/ 2147483647 w 388"/>
              <a:gd name="T9" fmla="*/ 2147483647 h 320"/>
              <a:gd name="T10" fmla="*/ 2147483647 w 388"/>
              <a:gd name="T11" fmla="*/ 2147483647 h 320"/>
              <a:gd name="T12" fmla="*/ 2147483647 w 388"/>
              <a:gd name="T13" fmla="*/ 2147483647 h 320"/>
              <a:gd name="T14" fmla="*/ 2147483647 w 388"/>
              <a:gd name="T15" fmla="*/ 2147483647 h 320"/>
              <a:gd name="T16" fmla="*/ 2147483647 w 388"/>
              <a:gd name="T17" fmla="*/ 2147483647 h 320"/>
              <a:gd name="T18" fmla="*/ 2147483647 w 388"/>
              <a:gd name="T19" fmla="*/ 2147483647 h 320"/>
              <a:gd name="T20" fmla="*/ 2147483647 w 388"/>
              <a:gd name="T21" fmla="*/ 2147483647 h 320"/>
              <a:gd name="T22" fmla="*/ 2147483647 w 388"/>
              <a:gd name="T23" fmla="*/ 2147483647 h 320"/>
              <a:gd name="T24" fmla="*/ 2147483647 w 388"/>
              <a:gd name="T25" fmla="*/ 2147483647 h 320"/>
              <a:gd name="T26" fmla="*/ 2147483647 w 388"/>
              <a:gd name="T27" fmla="*/ 2147483647 h 320"/>
              <a:gd name="T28" fmla="*/ 2147483647 w 388"/>
              <a:gd name="T29" fmla="*/ 2147483647 h 320"/>
              <a:gd name="T30" fmla="*/ 2147483647 w 388"/>
              <a:gd name="T31" fmla="*/ 2147483647 h 320"/>
              <a:gd name="T32" fmla="*/ 2147483647 w 388"/>
              <a:gd name="T33" fmla="*/ 2147483647 h 320"/>
              <a:gd name="T34" fmla="*/ 2147483647 w 388"/>
              <a:gd name="T35" fmla="*/ 0 h 320"/>
              <a:gd name="T36" fmla="*/ 2147483647 w 388"/>
              <a:gd name="T37" fmla="*/ 2147483647 h 320"/>
              <a:gd name="T38" fmla="*/ 2147483647 w 388"/>
              <a:gd name="T39" fmla="*/ 2147483647 h 320"/>
              <a:gd name="T40" fmla="*/ 2147483647 w 388"/>
              <a:gd name="T41" fmla="*/ 2147483647 h 320"/>
              <a:gd name="T42" fmla="*/ 2147483647 w 388"/>
              <a:gd name="T43" fmla="*/ 2147483647 h 320"/>
              <a:gd name="T44" fmla="*/ 0 w 388"/>
              <a:gd name="T45" fmla="*/ 2147483647 h 320"/>
              <a:gd name="T46" fmla="*/ 2147483647 w 388"/>
              <a:gd name="T47" fmla="*/ 2147483647 h 320"/>
              <a:gd name="T48" fmla="*/ 2147483647 w 388"/>
              <a:gd name="T49" fmla="*/ 2147483647 h 320"/>
              <a:gd name="T50" fmla="*/ 2147483647 w 388"/>
              <a:gd name="T51" fmla="*/ 2147483647 h 320"/>
              <a:gd name="T52" fmla="*/ 2147483647 w 388"/>
              <a:gd name="T53" fmla="*/ 2147483647 h 320"/>
              <a:gd name="T54" fmla="*/ 2147483647 w 388"/>
              <a:gd name="T55" fmla="*/ 2147483647 h 320"/>
              <a:gd name="T56" fmla="*/ 2147483647 w 388"/>
              <a:gd name="T57" fmla="*/ 2147483647 h 320"/>
              <a:gd name="T58" fmla="*/ 2147483647 w 388"/>
              <a:gd name="T59" fmla="*/ 2147483647 h 320"/>
              <a:gd name="T60" fmla="*/ 2147483647 w 388"/>
              <a:gd name="T61" fmla="*/ 2147483647 h 320"/>
              <a:gd name="T62" fmla="*/ 2147483647 w 388"/>
              <a:gd name="T63" fmla="*/ 2147483647 h 320"/>
              <a:gd name="T64" fmla="*/ 2147483647 w 388"/>
              <a:gd name="T65" fmla="*/ 2147483647 h 320"/>
              <a:gd name="T66" fmla="*/ 2147483647 w 388"/>
              <a:gd name="T67" fmla="*/ 2147483647 h 32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88"/>
              <a:gd name="T103" fmla="*/ 0 h 320"/>
              <a:gd name="T104" fmla="*/ 388 w 388"/>
              <a:gd name="T105" fmla="*/ 320 h 32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88" h="320">
                <a:moveTo>
                  <a:pt x="287" y="264"/>
                </a:moveTo>
                <a:lnTo>
                  <a:pt x="312" y="248"/>
                </a:lnTo>
                <a:lnTo>
                  <a:pt x="320" y="216"/>
                </a:lnTo>
                <a:lnTo>
                  <a:pt x="346" y="216"/>
                </a:lnTo>
                <a:lnTo>
                  <a:pt x="337" y="192"/>
                </a:lnTo>
                <a:lnTo>
                  <a:pt x="388" y="176"/>
                </a:lnTo>
                <a:lnTo>
                  <a:pt x="362" y="136"/>
                </a:lnTo>
                <a:lnTo>
                  <a:pt x="388" y="120"/>
                </a:lnTo>
                <a:lnTo>
                  <a:pt x="346" y="96"/>
                </a:lnTo>
                <a:lnTo>
                  <a:pt x="337" y="64"/>
                </a:lnTo>
                <a:lnTo>
                  <a:pt x="337" y="32"/>
                </a:lnTo>
                <a:lnTo>
                  <a:pt x="304" y="32"/>
                </a:lnTo>
                <a:lnTo>
                  <a:pt x="295" y="16"/>
                </a:lnTo>
                <a:lnTo>
                  <a:pt x="270" y="16"/>
                </a:lnTo>
                <a:lnTo>
                  <a:pt x="236" y="8"/>
                </a:lnTo>
                <a:lnTo>
                  <a:pt x="202" y="16"/>
                </a:lnTo>
                <a:lnTo>
                  <a:pt x="152" y="8"/>
                </a:lnTo>
                <a:lnTo>
                  <a:pt x="110" y="0"/>
                </a:lnTo>
                <a:lnTo>
                  <a:pt x="76" y="8"/>
                </a:lnTo>
                <a:lnTo>
                  <a:pt x="68" y="32"/>
                </a:lnTo>
                <a:lnTo>
                  <a:pt x="34" y="16"/>
                </a:lnTo>
                <a:lnTo>
                  <a:pt x="17" y="16"/>
                </a:lnTo>
                <a:lnTo>
                  <a:pt x="0" y="64"/>
                </a:lnTo>
                <a:lnTo>
                  <a:pt x="34" y="80"/>
                </a:lnTo>
                <a:lnTo>
                  <a:pt x="68" y="128"/>
                </a:lnTo>
                <a:lnTo>
                  <a:pt x="118" y="160"/>
                </a:lnTo>
                <a:lnTo>
                  <a:pt x="143" y="192"/>
                </a:lnTo>
                <a:lnTo>
                  <a:pt x="177" y="208"/>
                </a:lnTo>
                <a:lnTo>
                  <a:pt x="186" y="224"/>
                </a:lnTo>
                <a:lnTo>
                  <a:pt x="211" y="248"/>
                </a:lnTo>
                <a:lnTo>
                  <a:pt x="211" y="280"/>
                </a:lnTo>
                <a:lnTo>
                  <a:pt x="295" y="320"/>
                </a:lnTo>
                <a:lnTo>
                  <a:pt x="295" y="280"/>
                </a:lnTo>
                <a:lnTo>
                  <a:pt x="287" y="26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50" name="Freeform 52"/>
          <p:cNvSpPr>
            <a:spLocks noChangeAspect="1"/>
          </p:cNvSpPr>
          <p:nvPr/>
        </p:nvSpPr>
        <p:spPr bwMode="auto">
          <a:xfrm>
            <a:off x="7119938" y="4275138"/>
            <a:ext cx="785812" cy="504825"/>
          </a:xfrm>
          <a:custGeom>
            <a:avLst/>
            <a:gdLst>
              <a:gd name="T0" fmla="*/ 2147483647 w 573"/>
              <a:gd name="T1" fmla="*/ 2147483647 h 368"/>
              <a:gd name="T2" fmla="*/ 2147483647 w 573"/>
              <a:gd name="T3" fmla="*/ 2147483647 h 368"/>
              <a:gd name="T4" fmla="*/ 2147483647 w 573"/>
              <a:gd name="T5" fmla="*/ 2147483647 h 368"/>
              <a:gd name="T6" fmla="*/ 2147483647 w 573"/>
              <a:gd name="T7" fmla="*/ 2147483647 h 368"/>
              <a:gd name="T8" fmla="*/ 2147483647 w 573"/>
              <a:gd name="T9" fmla="*/ 2147483647 h 368"/>
              <a:gd name="T10" fmla="*/ 2147483647 w 573"/>
              <a:gd name="T11" fmla="*/ 2147483647 h 368"/>
              <a:gd name="T12" fmla="*/ 2147483647 w 573"/>
              <a:gd name="T13" fmla="*/ 2147483647 h 368"/>
              <a:gd name="T14" fmla="*/ 2147483647 w 573"/>
              <a:gd name="T15" fmla="*/ 2147483647 h 368"/>
              <a:gd name="T16" fmla="*/ 2147483647 w 573"/>
              <a:gd name="T17" fmla="*/ 2147483647 h 368"/>
              <a:gd name="T18" fmla="*/ 2147483647 w 573"/>
              <a:gd name="T19" fmla="*/ 2147483647 h 368"/>
              <a:gd name="T20" fmla="*/ 2147483647 w 573"/>
              <a:gd name="T21" fmla="*/ 2147483647 h 368"/>
              <a:gd name="T22" fmla="*/ 2147483647 w 573"/>
              <a:gd name="T23" fmla="*/ 2147483647 h 368"/>
              <a:gd name="T24" fmla="*/ 2147483647 w 573"/>
              <a:gd name="T25" fmla="*/ 2147483647 h 368"/>
              <a:gd name="T26" fmla="*/ 2147483647 w 573"/>
              <a:gd name="T27" fmla="*/ 0 h 368"/>
              <a:gd name="T28" fmla="*/ 2147483647 w 573"/>
              <a:gd name="T29" fmla="*/ 2147483647 h 368"/>
              <a:gd name="T30" fmla="*/ 2147483647 w 573"/>
              <a:gd name="T31" fmla="*/ 0 h 368"/>
              <a:gd name="T32" fmla="*/ 2147483647 w 573"/>
              <a:gd name="T33" fmla="*/ 2147483647 h 368"/>
              <a:gd name="T34" fmla="*/ 2147483647 w 573"/>
              <a:gd name="T35" fmla="*/ 2147483647 h 368"/>
              <a:gd name="T36" fmla="*/ 2147483647 w 573"/>
              <a:gd name="T37" fmla="*/ 2147483647 h 368"/>
              <a:gd name="T38" fmla="*/ 2147483647 w 573"/>
              <a:gd name="T39" fmla="*/ 2147483647 h 368"/>
              <a:gd name="T40" fmla="*/ 2147483647 w 573"/>
              <a:gd name="T41" fmla="*/ 2147483647 h 368"/>
              <a:gd name="T42" fmla="*/ 2147483647 w 573"/>
              <a:gd name="T43" fmla="*/ 2147483647 h 368"/>
              <a:gd name="T44" fmla="*/ 2147483647 w 573"/>
              <a:gd name="T45" fmla="*/ 2147483647 h 368"/>
              <a:gd name="T46" fmla="*/ 2147483647 w 573"/>
              <a:gd name="T47" fmla="*/ 2147483647 h 368"/>
              <a:gd name="T48" fmla="*/ 2147483647 w 573"/>
              <a:gd name="T49" fmla="*/ 2147483647 h 368"/>
              <a:gd name="T50" fmla="*/ 2147483647 w 573"/>
              <a:gd name="T51" fmla="*/ 2147483647 h 368"/>
              <a:gd name="T52" fmla="*/ 2147483647 w 573"/>
              <a:gd name="T53" fmla="*/ 2147483647 h 368"/>
              <a:gd name="T54" fmla="*/ 2147483647 w 573"/>
              <a:gd name="T55" fmla="*/ 2147483647 h 368"/>
              <a:gd name="T56" fmla="*/ 2147483647 w 573"/>
              <a:gd name="T57" fmla="*/ 2147483647 h 368"/>
              <a:gd name="T58" fmla="*/ 2147483647 w 573"/>
              <a:gd name="T59" fmla="*/ 2147483647 h 368"/>
              <a:gd name="T60" fmla="*/ 0 w 573"/>
              <a:gd name="T61" fmla="*/ 2147483647 h 368"/>
              <a:gd name="T62" fmla="*/ 2147483647 w 573"/>
              <a:gd name="T63" fmla="*/ 2147483647 h 368"/>
              <a:gd name="T64" fmla="*/ 2147483647 w 573"/>
              <a:gd name="T65" fmla="*/ 2147483647 h 368"/>
              <a:gd name="T66" fmla="*/ 2147483647 w 573"/>
              <a:gd name="T67" fmla="*/ 2147483647 h 368"/>
              <a:gd name="T68" fmla="*/ 2147483647 w 573"/>
              <a:gd name="T69" fmla="*/ 2147483647 h 368"/>
              <a:gd name="T70" fmla="*/ 2147483647 w 573"/>
              <a:gd name="T71" fmla="*/ 2147483647 h 368"/>
              <a:gd name="T72" fmla="*/ 2147483647 w 573"/>
              <a:gd name="T73" fmla="*/ 2147483647 h 368"/>
              <a:gd name="T74" fmla="*/ 2147483647 w 573"/>
              <a:gd name="T75" fmla="*/ 2147483647 h 368"/>
              <a:gd name="T76" fmla="*/ 2147483647 w 573"/>
              <a:gd name="T77" fmla="*/ 2147483647 h 368"/>
              <a:gd name="T78" fmla="*/ 2147483647 w 573"/>
              <a:gd name="T79" fmla="*/ 2147483647 h 368"/>
              <a:gd name="T80" fmla="*/ 2147483647 w 573"/>
              <a:gd name="T81" fmla="*/ 2147483647 h 368"/>
              <a:gd name="T82" fmla="*/ 2147483647 w 573"/>
              <a:gd name="T83" fmla="*/ 2147483647 h 368"/>
              <a:gd name="T84" fmla="*/ 2147483647 w 573"/>
              <a:gd name="T85" fmla="*/ 2147483647 h 36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73"/>
              <a:gd name="T130" fmla="*/ 0 h 368"/>
              <a:gd name="T131" fmla="*/ 573 w 573"/>
              <a:gd name="T132" fmla="*/ 368 h 36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73" h="368">
                <a:moveTo>
                  <a:pt x="295" y="320"/>
                </a:moveTo>
                <a:lnTo>
                  <a:pt x="329" y="304"/>
                </a:lnTo>
                <a:lnTo>
                  <a:pt x="380" y="304"/>
                </a:lnTo>
                <a:lnTo>
                  <a:pt x="413" y="288"/>
                </a:lnTo>
                <a:lnTo>
                  <a:pt x="439" y="272"/>
                </a:lnTo>
                <a:lnTo>
                  <a:pt x="455" y="264"/>
                </a:lnTo>
                <a:lnTo>
                  <a:pt x="464" y="224"/>
                </a:lnTo>
                <a:lnTo>
                  <a:pt x="472" y="200"/>
                </a:lnTo>
                <a:lnTo>
                  <a:pt x="498" y="168"/>
                </a:lnTo>
                <a:lnTo>
                  <a:pt x="523" y="112"/>
                </a:lnTo>
                <a:lnTo>
                  <a:pt x="548" y="72"/>
                </a:lnTo>
                <a:lnTo>
                  <a:pt x="573" y="48"/>
                </a:lnTo>
                <a:lnTo>
                  <a:pt x="548" y="24"/>
                </a:lnTo>
                <a:lnTo>
                  <a:pt x="514" y="0"/>
                </a:lnTo>
                <a:lnTo>
                  <a:pt x="472" y="8"/>
                </a:lnTo>
                <a:lnTo>
                  <a:pt x="447" y="0"/>
                </a:lnTo>
                <a:lnTo>
                  <a:pt x="405" y="8"/>
                </a:lnTo>
                <a:lnTo>
                  <a:pt x="371" y="8"/>
                </a:lnTo>
                <a:lnTo>
                  <a:pt x="329" y="56"/>
                </a:lnTo>
                <a:lnTo>
                  <a:pt x="287" y="48"/>
                </a:lnTo>
                <a:lnTo>
                  <a:pt x="279" y="64"/>
                </a:lnTo>
                <a:lnTo>
                  <a:pt x="228" y="80"/>
                </a:lnTo>
                <a:lnTo>
                  <a:pt x="228" y="112"/>
                </a:lnTo>
                <a:lnTo>
                  <a:pt x="110" y="128"/>
                </a:lnTo>
                <a:lnTo>
                  <a:pt x="85" y="112"/>
                </a:lnTo>
                <a:lnTo>
                  <a:pt x="68" y="104"/>
                </a:lnTo>
                <a:lnTo>
                  <a:pt x="68" y="128"/>
                </a:lnTo>
                <a:lnTo>
                  <a:pt x="26" y="144"/>
                </a:lnTo>
                <a:lnTo>
                  <a:pt x="26" y="184"/>
                </a:lnTo>
                <a:lnTo>
                  <a:pt x="17" y="224"/>
                </a:lnTo>
                <a:lnTo>
                  <a:pt x="0" y="240"/>
                </a:lnTo>
                <a:lnTo>
                  <a:pt x="43" y="288"/>
                </a:lnTo>
                <a:lnTo>
                  <a:pt x="34" y="296"/>
                </a:lnTo>
                <a:lnTo>
                  <a:pt x="68" y="312"/>
                </a:lnTo>
                <a:lnTo>
                  <a:pt x="93" y="336"/>
                </a:lnTo>
                <a:lnTo>
                  <a:pt x="118" y="352"/>
                </a:lnTo>
                <a:lnTo>
                  <a:pt x="152" y="344"/>
                </a:lnTo>
                <a:lnTo>
                  <a:pt x="161" y="368"/>
                </a:lnTo>
                <a:lnTo>
                  <a:pt x="194" y="368"/>
                </a:lnTo>
                <a:lnTo>
                  <a:pt x="253" y="344"/>
                </a:lnTo>
                <a:lnTo>
                  <a:pt x="262" y="344"/>
                </a:lnTo>
                <a:lnTo>
                  <a:pt x="270" y="320"/>
                </a:lnTo>
                <a:lnTo>
                  <a:pt x="295" y="32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14385" name="Freeform 53"/>
          <p:cNvSpPr>
            <a:spLocks noChangeAspect="1"/>
          </p:cNvSpPr>
          <p:nvPr/>
        </p:nvSpPr>
        <p:spPr bwMode="auto">
          <a:xfrm>
            <a:off x="7092950" y="4868863"/>
            <a:ext cx="533400" cy="439737"/>
          </a:xfrm>
          <a:custGeom>
            <a:avLst/>
            <a:gdLst>
              <a:gd name="T0" fmla="*/ 2147483647 w 388"/>
              <a:gd name="T1" fmla="*/ 2147483647 h 320"/>
              <a:gd name="T2" fmla="*/ 2147483647 w 388"/>
              <a:gd name="T3" fmla="*/ 2147483647 h 320"/>
              <a:gd name="T4" fmla="*/ 2147483647 w 388"/>
              <a:gd name="T5" fmla="*/ 2147483647 h 320"/>
              <a:gd name="T6" fmla="*/ 2147483647 w 388"/>
              <a:gd name="T7" fmla="*/ 2147483647 h 320"/>
              <a:gd name="T8" fmla="*/ 2147483647 w 388"/>
              <a:gd name="T9" fmla="*/ 2147483647 h 320"/>
              <a:gd name="T10" fmla="*/ 2147483647 w 388"/>
              <a:gd name="T11" fmla="*/ 2147483647 h 320"/>
              <a:gd name="T12" fmla="*/ 2147483647 w 388"/>
              <a:gd name="T13" fmla="*/ 2147483647 h 320"/>
              <a:gd name="T14" fmla="*/ 2147483647 w 388"/>
              <a:gd name="T15" fmla="*/ 2147483647 h 320"/>
              <a:gd name="T16" fmla="*/ 2147483647 w 388"/>
              <a:gd name="T17" fmla="*/ 2147483647 h 320"/>
              <a:gd name="T18" fmla="*/ 2147483647 w 388"/>
              <a:gd name="T19" fmla="*/ 2147483647 h 320"/>
              <a:gd name="T20" fmla="*/ 2147483647 w 388"/>
              <a:gd name="T21" fmla="*/ 2147483647 h 320"/>
              <a:gd name="T22" fmla="*/ 2147483647 w 388"/>
              <a:gd name="T23" fmla="*/ 2147483647 h 320"/>
              <a:gd name="T24" fmla="*/ 2147483647 w 388"/>
              <a:gd name="T25" fmla="*/ 2147483647 h 320"/>
              <a:gd name="T26" fmla="*/ 2147483647 w 388"/>
              <a:gd name="T27" fmla="*/ 2147483647 h 320"/>
              <a:gd name="T28" fmla="*/ 2147483647 w 388"/>
              <a:gd name="T29" fmla="*/ 2147483647 h 320"/>
              <a:gd name="T30" fmla="*/ 2147483647 w 388"/>
              <a:gd name="T31" fmla="*/ 2147483647 h 320"/>
              <a:gd name="T32" fmla="*/ 2147483647 w 388"/>
              <a:gd name="T33" fmla="*/ 2147483647 h 320"/>
              <a:gd name="T34" fmla="*/ 2147483647 w 388"/>
              <a:gd name="T35" fmla="*/ 0 h 320"/>
              <a:gd name="T36" fmla="*/ 2147483647 w 388"/>
              <a:gd name="T37" fmla="*/ 2147483647 h 320"/>
              <a:gd name="T38" fmla="*/ 2147483647 w 388"/>
              <a:gd name="T39" fmla="*/ 2147483647 h 320"/>
              <a:gd name="T40" fmla="*/ 2147483647 w 388"/>
              <a:gd name="T41" fmla="*/ 2147483647 h 320"/>
              <a:gd name="T42" fmla="*/ 2147483647 w 388"/>
              <a:gd name="T43" fmla="*/ 2147483647 h 320"/>
              <a:gd name="T44" fmla="*/ 0 w 388"/>
              <a:gd name="T45" fmla="*/ 2147483647 h 320"/>
              <a:gd name="T46" fmla="*/ 2147483647 w 388"/>
              <a:gd name="T47" fmla="*/ 2147483647 h 320"/>
              <a:gd name="T48" fmla="*/ 2147483647 w 388"/>
              <a:gd name="T49" fmla="*/ 2147483647 h 320"/>
              <a:gd name="T50" fmla="*/ 2147483647 w 388"/>
              <a:gd name="T51" fmla="*/ 2147483647 h 320"/>
              <a:gd name="T52" fmla="*/ 2147483647 w 388"/>
              <a:gd name="T53" fmla="*/ 2147483647 h 320"/>
              <a:gd name="T54" fmla="*/ 2147483647 w 388"/>
              <a:gd name="T55" fmla="*/ 2147483647 h 320"/>
              <a:gd name="T56" fmla="*/ 2147483647 w 388"/>
              <a:gd name="T57" fmla="*/ 2147483647 h 320"/>
              <a:gd name="T58" fmla="*/ 2147483647 w 388"/>
              <a:gd name="T59" fmla="*/ 2147483647 h 320"/>
              <a:gd name="T60" fmla="*/ 2147483647 w 388"/>
              <a:gd name="T61" fmla="*/ 2147483647 h 320"/>
              <a:gd name="T62" fmla="*/ 2147483647 w 388"/>
              <a:gd name="T63" fmla="*/ 2147483647 h 320"/>
              <a:gd name="T64" fmla="*/ 2147483647 w 388"/>
              <a:gd name="T65" fmla="*/ 2147483647 h 320"/>
              <a:gd name="T66" fmla="*/ 2147483647 w 388"/>
              <a:gd name="T67" fmla="*/ 2147483647 h 32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88"/>
              <a:gd name="T103" fmla="*/ 0 h 320"/>
              <a:gd name="T104" fmla="*/ 388 w 388"/>
              <a:gd name="T105" fmla="*/ 320 h 32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88" h="320">
                <a:moveTo>
                  <a:pt x="287" y="264"/>
                </a:moveTo>
                <a:lnTo>
                  <a:pt x="312" y="248"/>
                </a:lnTo>
                <a:lnTo>
                  <a:pt x="320" y="216"/>
                </a:lnTo>
                <a:lnTo>
                  <a:pt x="346" y="216"/>
                </a:lnTo>
                <a:lnTo>
                  <a:pt x="337" y="192"/>
                </a:lnTo>
                <a:lnTo>
                  <a:pt x="388" y="176"/>
                </a:lnTo>
                <a:lnTo>
                  <a:pt x="362" y="136"/>
                </a:lnTo>
                <a:lnTo>
                  <a:pt x="388" y="120"/>
                </a:lnTo>
                <a:lnTo>
                  <a:pt x="346" y="96"/>
                </a:lnTo>
                <a:lnTo>
                  <a:pt x="337" y="64"/>
                </a:lnTo>
                <a:lnTo>
                  <a:pt x="337" y="32"/>
                </a:lnTo>
                <a:lnTo>
                  <a:pt x="304" y="32"/>
                </a:lnTo>
                <a:lnTo>
                  <a:pt x="295" y="16"/>
                </a:lnTo>
                <a:lnTo>
                  <a:pt x="270" y="16"/>
                </a:lnTo>
                <a:lnTo>
                  <a:pt x="236" y="8"/>
                </a:lnTo>
                <a:lnTo>
                  <a:pt x="202" y="16"/>
                </a:lnTo>
                <a:lnTo>
                  <a:pt x="152" y="8"/>
                </a:lnTo>
                <a:lnTo>
                  <a:pt x="110" y="0"/>
                </a:lnTo>
                <a:lnTo>
                  <a:pt x="76" y="8"/>
                </a:lnTo>
                <a:lnTo>
                  <a:pt x="68" y="32"/>
                </a:lnTo>
                <a:lnTo>
                  <a:pt x="34" y="16"/>
                </a:lnTo>
                <a:lnTo>
                  <a:pt x="17" y="16"/>
                </a:lnTo>
                <a:lnTo>
                  <a:pt x="0" y="64"/>
                </a:lnTo>
                <a:lnTo>
                  <a:pt x="34" y="80"/>
                </a:lnTo>
                <a:lnTo>
                  <a:pt x="68" y="128"/>
                </a:lnTo>
                <a:lnTo>
                  <a:pt x="118" y="160"/>
                </a:lnTo>
                <a:lnTo>
                  <a:pt x="143" y="192"/>
                </a:lnTo>
                <a:lnTo>
                  <a:pt x="177" y="208"/>
                </a:lnTo>
                <a:lnTo>
                  <a:pt x="186" y="224"/>
                </a:lnTo>
                <a:lnTo>
                  <a:pt x="211" y="248"/>
                </a:lnTo>
                <a:lnTo>
                  <a:pt x="211" y="280"/>
                </a:lnTo>
                <a:lnTo>
                  <a:pt x="295" y="320"/>
                </a:lnTo>
                <a:lnTo>
                  <a:pt x="295" y="280"/>
                </a:lnTo>
                <a:lnTo>
                  <a:pt x="287" y="264"/>
                </a:lnTo>
                <a:close/>
              </a:path>
            </a:pathLst>
          </a:custGeom>
          <a:solidFill>
            <a:srgbClr val="99CCFF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86" name="Freeform 54"/>
          <p:cNvSpPr>
            <a:spLocks noChangeAspect="1"/>
          </p:cNvSpPr>
          <p:nvPr/>
        </p:nvSpPr>
        <p:spPr bwMode="auto">
          <a:xfrm>
            <a:off x="7119938" y="4275138"/>
            <a:ext cx="785812" cy="504825"/>
          </a:xfrm>
          <a:custGeom>
            <a:avLst/>
            <a:gdLst>
              <a:gd name="T0" fmla="*/ 2147483647 w 573"/>
              <a:gd name="T1" fmla="*/ 2147483647 h 368"/>
              <a:gd name="T2" fmla="*/ 2147483647 w 573"/>
              <a:gd name="T3" fmla="*/ 2147483647 h 368"/>
              <a:gd name="T4" fmla="*/ 2147483647 w 573"/>
              <a:gd name="T5" fmla="*/ 2147483647 h 368"/>
              <a:gd name="T6" fmla="*/ 2147483647 w 573"/>
              <a:gd name="T7" fmla="*/ 2147483647 h 368"/>
              <a:gd name="T8" fmla="*/ 2147483647 w 573"/>
              <a:gd name="T9" fmla="*/ 2147483647 h 368"/>
              <a:gd name="T10" fmla="*/ 2147483647 w 573"/>
              <a:gd name="T11" fmla="*/ 2147483647 h 368"/>
              <a:gd name="T12" fmla="*/ 2147483647 w 573"/>
              <a:gd name="T13" fmla="*/ 2147483647 h 368"/>
              <a:gd name="T14" fmla="*/ 2147483647 w 573"/>
              <a:gd name="T15" fmla="*/ 2147483647 h 368"/>
              <a:gd name="T16" fmla="*/ 2147483647 w 573"/>
              <a:gd name="T17" fmla="*/ 2147483647 h 368"/>
              <a:gd name="T18" fmla="*/ 2147483647 w 573"/>
              <a:gd name="T19" fmla="*/ 2147483647 h 368"/>
              <a:gd name="T20" fmla="*/ 2147483647 w 573"/>
              <a:gd name="T21" fmla="*/ 2147483647 h 368"/>
              <a:gd name="T22" fmla="*/ 2147483647 w 573"/>
              <a:gd name="T23" fmla="*/ 2147483647 h 368"/>
              <a:gd name="T24" fmla="*/ 2147483647 w 573"/>
              <a:gd name="T25" fmla="*/ 2147483647 h 368"/>
              <a:gd name="T26" fmla="*/ 2147483647 w 573"/>
              <a:gd name="T27" fmla="*/ 0 h 368"/>
              <a:gd name="T28" fmla="*/ 2147483647 w 573"/>
              <a:gd name="T29" fmla="*/ 2147483647 h 368"/>
              <a:gd name="T30" fmla="*/ 2147483647 w 573"/>
              <a:gd name="T31" fmla="*/ 0 h 368"/>
              <a:gd name="T32" fmla="*/ 2147483647 w 573"/>
              <a:gd name="T33" fmla="*/ 2147483647 h 368"/>
              <a:gd name="T34" fmla="*/ 2147483647 w 573"/>
              <a:gd name="T35" fmla="*/ 2147483647 h 368"/>
              <a:gd name="T36" fmla="*/ 2147483647 w 573"/>
              <a:gd name="T37" fmla="*/ 2147483647 h 368"/>
              <a:gd name="T38" fmla="*/ 2147483647 w 573"/>
              <a:gd name="T39" fmla="*/ 2147483647 h 368"/>
              <a:gd name="T40" fmla="*/ 2147483647 w 573"/>
              <a:gd name="T41" fmla="*/ 2147483647 h 368"/>
              <a:gd name="T42" fmla="*/ 2147483647 w 573"/>
              <a:gd name="T43" fmla="*/ 2147483647 h 368"/>
              <a:gd name="T44" fmla="*/ 2147483647 w 573"/>
              <a:gd name="T45" fmla="*/ 2147483647 h 368"/>
              <a:gd name="T46" fmla="*/ 2147483647 w 573"/>
              <a:gd name="T47" fmla="*/ 2147483647 h 368"/>
              <a:gd name="T48" fmla="*/ 2147483647 w 573"/>
              <a:gd name="T49" fmla="*/ 2147483647 h 368"/>
              <a:gd name="T50" fmla="*/ 2147483647 w 573"/>
              <a:gd name="T51" fmla="*/ 2147483647 h 368"/>
              <a:gd name="T52" fmla="*/ 2147483647 w 573"/>
              <a:gd name="T53" fmla="*/ 2147483647 h 368"/>
              <a:gd name="T54" fmla="*/ 2147483647 w 573"/>
              <a:gd name="T55" fmla="*/ 2147483647 h 368"/>
              <a:gd name="T56" fmla="*/ 2147483647 w 573"/>
              <a:gd name="T57" fmla="*/ 2147483647 h 368"/>
              <a:gd name="T58" fmla="*/ 2147483647 w 573"/>
              <a:gd name="T59" fmla="*/ 2147483647 h 368"/>
              <a:gd name="T60" fmla="*/ 0 w 573"/>
              <a:gd name="T61" fmla="*/ 2147483647 h 368"/>
              <a:gd name="T62" fmla="*/ 2147483647 w 573"/>
              <a:gd name="T63" fmla="*/ 2147483647 h 368"/>
              <a:gd name="T64" fmla="*/ 2147483647 w 573"/>
              <a:gd name="T65" fmla="*/ 2147483647 h 368"/>
              <a:gd name="T66" fmla="*/ 2147483647 w 573"/>
              <a:gd name="T67" fmla="*/ 2147483647 h 368"/>
              <a:gd name="T68" fmla="*/ 2147483647 w 573"/>
              <a:gd name="T69" fmla="*/ 2147483647 h 368"/>
              <a:gd name="T70" fmla="*/ 2147483647 w 573"/>
              <a:gd name="T71" fmla="*/ 2147483647 h 368"/>
              <a:gd name="T72" fmla="*/ 2147483647 w 573"/>
              <a:gd name="T73" fmla="*/ 2147483647 h 368"/>
              <a:gd name="T74" fmla="*/ 2147483647 w 573"/>
              <a:gd name="T75" fmla="*/ 2147483647 h 368"/>
              <a:gd name="T76" fmla="*/ 2147483647 w 573"/>
              <a:gd name="T77" fmla="*/ 2147483647 h 368"/>
              <a:gd name="T78" fmla="*/ 2147483647 w 573"/>
              <a:gd name="T79" fmla="*/ 2147483647 h 368"/>
              <a:gd name="T80" fmla="*/ 2147483647 w 573"/>
              <a:gd name="T81" fmla="*/ 2147483647 h 368"/>
              <a:gd name="T82" fmla="*/ 2147483647 w 573"/>
              <a:gd name="T83" fmla="*/ 2147483647 h 368"/>
              <a:gd name="T84" fmla="*/ 2147483647 w 573"/>
              <a:gd name="T85" fmla="*/ 2147483647 h 36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73"/>
              <a:gd name="T130" fmla="*/ 0 h 368"/>
              <a:gd name="T131" fmla="*/ 573 w 573"/>
              <a:gd name="T132" fmla="*/ 368 h 36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73" h="368">
                <a:moveTo>
                  <a:pt x="295" y="320"/>
                </a:moveTo>
                <a:lnTo>
                  <a:pt x="329" y="304"/>
                </a:lnTo>
                <a:lnTo>
                  <a:pt x="380" y="304"/>
                </a:lnTo>
                <a:lnTo>
                  <a:pt x="413" y="288"/>
                </a:lnTo>
                <a:lnTo>
                  <a:pt x="439" y="272"/>
                </a:lnTo>
                <a:lnTo>
                  <a:pt x="455" y="264"/>
                </a:lnTo>
                <a:lnTo>
                  <a:pt x="464" y="224"/>
                </a:lnTo>
                <a:lnTo>
                  <a:pt x="472" y="200"/>
                </a:lnTo>
                <a:lnTo>
                  <a:pt x="498" y="168"/>
                </a:lnTo>
                <a:lnTo>
                  <a:pt x="523" y="112"/>
                </a:lnTo>
                <a:lnTo>
                  <a:pt x="548" y="72"/>
                </a:lnTo>
                <a:lnTo>
                  <a:pt x="573" y="48"/>
                </a:lnTo>
                <a:lnTo>
                  <a:pt x="548" y="24"/>
                </a:lnTo>
                <a:lnTo>
                  <a:pt x="514" y="0"/>
                </a:lnTo>
                <a:lnTo>
                  <a:pt x="472" y="8"/>
                </a:lnTo>
                <a:lnTo>
                  <a:pt x="447" y="0"/>
                </a:lnTo>
                <a:lnTo>
                  <a:pt x="405" y="8"/>
                </a:lnTo>
                <a:lnTo>
                  <a:pt x="371" y="8"/>
                </a:lnTo>
                <a:lnTo>
                  <a:pt x="329" y="56"/>
                </a:lnTo>
                <a:lnTo>
                  <a:pt x="287" y="48"/>
                </a:lnTo>
                <a:lnTo>
                  <a:pt x="279" y="64"/>
                </a:lnTo>
                <a:lnTo>
                  <a:pt x="228" y="80"/>
                </a:lnTo>
                <a:lnTo>
                  <a:pt x="228" y="112"/>
                </a:lnTo>
                <a:lnTo>
                  <a:pt x="110" y="128"/>
                </a:lnTo>
                <a:lnTo>
                  <a:pt x="85" y="112"/>
                </a:lnTo>
                <a:lnTo>
                  <a:pt x="68" y="104"/>
                </a:lnTo>
                <a:lnTo>
                  <a:pt x="68" y="128"/>
                </a:lnTo>
                <a:lnTo>
                  <a:pt x="26" y="144"/>
                </a:lnTo>
                <a:lnTo>
                  <a:pt x="26" y="184"/>
                </a:lnTo>
                <a:lnTo>
                  <a:pt x="17" y="224"/>
                </a:lnTo>
                <a:lnTo>
                  <a:pt x="0" y="240"/>
                </a:lnTo>
                <a:lnTo>
                  <a:pt x="43" y="288"/>
                </a:lnTo>
                <a:lnTo>
                  <a:pt x="34" y="296"/>
                </a:lnTo>
                <a:lnTo>
                  <a:pt x="68" y="312"/>
                </a:lnTo>
                <a:lnTo>
                  <a:pt x="93" y="336"/>
                </a:lnTo>
                <a:lnTo>
                  <a:pt x="118" y="352"/>
                </a:lnTo>
                <a:lnTo>
                  <a:pt x="152" y="344"/>
                </a:lnTo>
                <a:lnTo>
                  <a:pt x="161" y="368"/>
                </a:lnTo>
                <a:lnTo>
                  <a:pt x="194" y="368"/>
                </a:lnTo>
                <a:lnTo>
                  <a:pt x="253" y="344"/>
                </a:lnTo>
                <a:lnTo>
                  <a:pt x="262" y="344"/>
                </a:lnTo>
                <a:lnTo>
                  <a:pt x="270" y="320"/>
                </a:lnTo>
                <a:lnTo>
                  <a:pt x="295" y="320"/>
                </a:lnTo>
                <a:close/>
              </a:path>
            </a:pathLst>
          </a:cu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55"/>
          <p:cNvSpPr>
            <a:spLocks noChangeAspect="1"/>
          </p:cNvSpPr>
          <p:nvPr/>
        </p:nvSpPr>
        <p:spPr bwMode="auto">
          <a:xfrm>
            <a:off x="7743825" y="4275138"/>
            <a:ext cx="36513" cy="11112"/>
          </a:xfrm>
          <a:custGeom>
            <a:avLst/>
            <a:gdLst>
              <a:gd name="T0" fmla="*/ 2147483647 w 26"/>
              <a:gd name="T1" fmla="*/ 2147483647 h 8"/>
              <a:gd name="T2" fmla="*/ 2147483647 w 26"/>
              <a:gd name="T3" fmla="*/ 2147483647 h 8"/>
              <a:gd name="T4" fmla="*/ 0 w 26"/>
              <a:gd name="T5" fmla="*/ 0 h 8"/>
              <a:gd name="T6" fmla="*/ 2147483647 w 26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  <a:gd name="T12" fmla="*/ 0 w 26"/>
              <a:gd name="T13" fmla="*/ 0 h 8"/>
              <a:gd name="T14" fmla="*/ 26 w 26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" h="8">
                <a:moveTo>
                  <a:pt x="17" y="8"/>
                </a:moveTo>
                <a:lnTo>
                  <a:pt x="26" y="8"/>
                </a:lnTo>
                <a:lnTo>
                  <a:pt x="0" y="0"/>
                </a:lnTo>
                <a:lnTo>
                  <a:pt x="17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54" name="Freeform 56"/>
          <p:cNvSpPr>
            <a:spLocks noChangeAspect="1"/>
          </p:cNvSpPr>
          <p:nvPr/>
        </p:nvSpPr>
        <p:spPr bwMode="auto">
          <a:xfrm>
            <a:off x="7780338" y="4286250"/>
            <a:ext cx="22225" cy="1588"/>
          </a:xfrm>
          <a:custGeom>
            <a:avLst/>
            <a:gdLst>
              <a:gd name="T0" fmla="*/ 2147483647 w 17"/>
              <a:gd name="T1" fmla="*/ 0 h 1588"/>
              <a:gd name="T2" fmla="*/ 0 w 17"/>
              <a:gd name="T3" fmla="*/ 0 h 1588"/>
              <a:gd name="T4" fmla="*/ 2147483647 w 17"/>
              <a:gd name="T5" fmla="*/ 0 h 1588"/>
              <a:gd name="T6" fmla="*/ 0 60000 65536"/>
              <a:gd name="T7" fmla="*/ 0 60000 65536"/>
              <a:gd name="T8" fmla="*/ 0 60000 65536"/>
              <a:gd name="T9" fmla="*/ 0 w 17"/>
              <a:gd name="T10" fmla="*/ 0 h 1588"/>
              <a:gd name="T11" fmla="*/ 17 w 17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588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14389" name="Line 57"/>
          <p:cNvSpPr>
            <a:spLocks noChangeAspect="1" noChangeShapeType="1"/>
          </p:cNvSpPr>
          <p:nvPr/>
        </p:nvSpPr>
        <p:spPr bwMode="auto">
          <a:xfrm flipV="1">
            <a:off x="7767638" y="4275138"/>
            <a:ext cx="34925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0" name="Line 58"/>
          <p:cNvSpPr>
            <a:spLocks noChangeAspect="1" noChangeShapeType="1"/>
          </p:cNvSpPr>
          <p:nvPr/>
        </p:nvSpPr>
        <p:spPr bwMode="auto">
          <a:xfrm flipV="1">
            <a:off x="7767638" y="4275138"/>
            <a:ext cx="34925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59"/>
          <p:cNvSpPr>
            <a:spLocks noChangeAspect="1"/>
          </p:cNvSpPr>
          <p:nvPr/>
        </p:nvSpPr>
        <p:spPr bwMode="auto">
          <a:xfrm>
            <a:off x="7732713" y="4275138"/>
            <a:ext cx="11112" cy="1587"/>
          </a:xfrm>
          <a:custGeom>
            <a:avLst/>
            <a:gdLst>
              <a:gd name="T0" fmla="*/ 0 w 8"/>
              <a:gd name="T1" fmla="*/ 0 h 1588"/>
              <a:gd name="T2" fmla="*/ 2147483647 w 8"/>
              <a:gd name="T3" fmla="*/ 0 h 1588"/>
              <a:gd name="T4" fmla="*/ 0 w 8"/>
              <a:gd name="T5" fmla="*/ 0 h 1588"/>
              <a:gd name="T6" fmla="*/ 0 60000 65536"/>
              <a:gd name="T7" fmla="*/ 0 60000 65536"/>
              <a:gd name="T8" fmla="*/ 0 60000 65536"/>
              <a:gd name="T9" fmla="*/ 0 w 8"/>
              <a:gd name="T10" fmla="*/ 0 h 1588"/>
              <a:gd name="T11" fmla="*/ 8 w 8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1588">
                <a:moveTo>
                  <a:pt x="0" y="0"/>
                </a:move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58" name="Freeform 60"/>
          <p:cNvSpPr>
            <a:spLocks noChangeAspect="1"/>
          </p:cNvSpPr>
          <p:nvPr/>
        </p:nvSpPr>
        <p:spPr bwMode="auto">
          <a:xfrm>
            <a:off x="7386638" y="4143375"/>
            <a:ext cx="34925" cy="22225"/>
          </a:xfrm>
          <a:custGeom>
            <a:avLst/>
            <a:gdLst>
              <a:gd name="T0" fmla="*/ 2147483647 w 26"/>
              <a:gd name="T1" fmla="*/ 2147483647 h 16"/>
              <a:gd name="T2" fmla="*/ 0 w 26"/>
              <a:gd name="T3" fmla="*/ 0 h 16"/>
              <a:gd name="T4" fmla="*/ 0 w 26"/>
              <a:gd name="T5" fmla="*/ 2147483647 h 16"/>
              <a:gd name="T6" fmla="*/ 2147483647 w 26"/>
              <a:gd name="T7" fmla="*/ 2147483647 h 16"/>
              <a:gd name="T8" fmla="*/ 2147483647 w 26"/>
              <a:gd name="T9" fmla="*/ 2147483647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6"/>
              <a:gd name="T17" fmla="*/ 26 w 26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6">
                <a:moveTo>
                  <a:pt x="26" y="16"/>
                </a:moveTo>
                <a:lnTo>
                  <a:pt x="0" y="0"/>
                </a:lnTo>
                <a:lnTo>
                  <a:pt x="0" y="8"/>
                </a:lnTo>
                <a:lnTo>
                  <a:pt x="17" y="16"/>
                </a:lnTo>
                <a:lnTo>
                  <a:pt x="26" y="1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59" name="Freeform 61"/>
          <p:cNvSpPr>
            <a:spLocks noChangeAspect="1"/>
          </p:cNvSpPr>
          <p:nvPr/>
        </p:nvSpPr>
        <p:spPr bwMode="auto">
          <a:xfrm>
            <a:off x="7732713" y="4275138"/>
            <a:ext cx="11112" cy="1587"/>
          </a:xfrm>
          <a:custGeom>
            <a:avLst/>
            <a:gdLst>
              <a:gd name="T0" fmla="*/ 0 w 8"/>
              <a:gd name="T1" fmla="*/ 0 h 1588"/>
              <a:gd name="T2" fmla="*/ 2147483647 w 8"/>
              <a:gd name="T3" fmla="*/ 0 h 1588"/>
              <a:gd name="T4" fmla="*/ 0 w 8"/>
              <a:gd name="T5" fmla="*/ 0 h 1588"/>
              <a:gd name="T6" fmla="*/ 0 w 8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1588"/>
              <a:gd name="T14" fmla="*/ 8 w 8"/>
              <a:gd name="T15" fmla="*/ 1588 h 1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1588">
                <a:moveTo>
                  <a:pt x="0" y="0"/>
                </a:move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60" name="Freeform 62"/>
          <p:cNvSpPr>
            <a:spLocks noChangeAspect="1"/>
          </p:cNvSpPr>
          <p:nvPr/>
        </p:nvSpPr>
        <p:spPr bwMode="auto">
          <a:xfrm>
            <a:off x="7386638" y="4143375"/>
            <a:ext cx="34925" cy="22225"/>
          </a:xfrm>
          <a:custGeom>
            <a:avLst/>
            <a:gdLst>
              <a:gd name="T0" fmla="*/ 2147483647 w 26"/>
              <a:gd name="T1" fmla="*/ 2147483647 h 16"/>
              <a:gd name="T2" fmla="*/ 0 w 26"/>
              <a:gd name="T3" fmla="*/ 0 h 16"/>
              <a:gd name="T4" fmla="*/ 0 w 26"/>
              <a:gd name="T5" fmla="*/ 2147483647 h 16"/>
              <a:gd name="T6" fmla="*/ 2147483647 w 26"/>
              <a:gd name="T7" fmla="*/ 2147483647 h 16"/>
              <a:gd name="T8" fmla="*/ 2147483647 w 26"/>
              <a:gd name="T9" fmla="*/ 2147483647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6"/>
              <a:gd name="T17" fmla="*/ 26 w 26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6">
                <a:moveTo>
                  <a:pt x="26" y="16"/>
                </a:moveTo>
                <a:lnTo>
                  <a:pt x="0" y="0"/>
                </a:lnTo>
                <a:lnTo>
                  <a:pt x="0" y="8"/>
                </a:lnTo>
                <a:lnTo>
                  <a:pt x="17" y="16"/>
                </a:lnTo>
                <a:lnTo>
                  <a:pt x="26" y="1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61" name="Freeform 63"/>
          <p:cNvSpPr>
            <a:spLocks noChangeAspect="1"/>
          </p:cNvSpPr>
          <p:nvPr/>
        </p:nvSpPr>
        <p:spPr bwMode="auto">
          <a:xfrm>
            <a:off x="7178675" y="4132263"/>
            <a:ext cx="658813" cy="319087"/>
          </a:xfrm>
          <a:custGeom>
            <a:avLst/>
            <a:gdLst>
              <a:gd name="T0" fmla="*/ 2147483647 w 480"/>
              <a:gd name="T1" fmla="*/ 2147483647 h 232"/>
              <a:gd name="T2" fmla="*/ 2147483647 w 480"/>
              <a:gd name="T3" fmla="*/ 0 h 232"/>
              <a:gd name="T4" fmla="*/ 2147483647 w 480"/>
              <a:gd name="T5" fmla="*/ 0 h 232"/>
              <a:gd name="T6" fmla="*/ 2147483647 w 480"/>
              <a:gd name="T7" fmla="*/ 2147483647 h 232"/>
              <a:gd name="T8" fmla="*/ 2147483647 w 480"/>
              <a:gd name="T9" fmla="*/ 2147483647 h 232"/>
              <a:gd name="T10" fmla="*/ 2147483647 w 480"/>
              <a:gd name="T11" fmla="*/ 2147483647 h 232"/>
              <a:gd name="T12" fmla="*/ 2147483647 w 480"/>
              <a:gd name="T13" fmla="*/ 2147483647 h 232"/>
              <a:gd name="T14" fmla="*/ 2147483647 w 480"/>
              <a:gd name="T15" fmla="*/ 2147483647 h 232"/>
              <a:gd name="T16" fmla="*/ 2147483647 w 480"/>
              <a:gd name="T17" fmla="*/ 0 h 232"/>
              <a:gd name="T18" fmla="*/ 2147483647 w 480"/>
              <a:gd name="T19" fmla="*/ 2147483647 h 232"/>
              <a:gd name="T20" fmla="*/ 2147483647 w 480"/>
              <a:gd name="T21" fmla="*/ 2147483647 h 232"/>
              <a:gd name="T22" fmla="*/ 2147483647 w 480"/>
              <a:gd name="T23" fmla="*/ 2147483647 h 232"/>
              <a:gd name="T24" fmla="*/ 2147483647 w 480"/>
              <a:gd name="T25" fmla="*/ 2147483647 h 232"/>
              <a:gd name="T26" fmla="*/ 2147483647 w 480"/>
              <a:gd name="T27" fmla="*/ 2147483647 h 232"/>
              <a:gd name="T28" fmla="*/ 2147483647 w 480"/>
              <a:gd name="T29" fmla="*/ 2147483647 h 232"/>
              <a:gd name="T30" fmla="*/ 2147483647 w 480"/>
              <a:gd name="T31" fmla="*/ 2147483647 h 232"/>
              <a:gd name="T32" fmla="*/ 0 w 480"/>
              <a:gd name="T33" fmla="*/ 2147483647 h 232"/>
              <a:gd name="T34" fmla="*/ 0 w 480"/>
              <a:gd name="T35" fmla="*/ 2147483647 h 232"/>
              <a:gd name="T36" fmla="*/ 2147483647 w 480"/>
              <a:gd name="T37" fmla="*/ 2147483647 h 232"/>
              <a:gd name="T38" fmla="*/ 2147483647 w 480"/>
              <a:gd name="T39" fmla="*/ 2147483647 h 232"/>
              <a:gd name="T40" fmla="*/ 2147483647 w 480"/>
              <a:gd name="T41" fmla="*/ 2147483647 h 232"/>
              <a:gd name="T42" fmla="*/ 2147483647 w 480"/>
              <a:gd name="T43" fmla="*/ 2147483647 h 232"/>
              <a:gd name="T44" fmla="*/ 2147483647 w 480"/>
              <a:gd name="T45" fmla="*/ 2147483647 h 232"/>
              <a:gd name="T46" fmla="*/ 2147483647 w 480"/>
              <a:gd name="T47" fmla="*/ 2147483647 h 232"/>
              <a:gd name="T48" fmla="*/ 2147483647 w 480"/>
              <a:gd name="T49" fmla="*/ 2147483647 h 232"/>
              <a:gd name="T50" fmla="*/ 2147483647 w 480"/>
              <a:gd name="T51" fmla="*/ 2147483647 h 232"/>
              <a:gd name="T52" fmla="*/ 2147483647 w 480"/>
              <a:gd name="T53" fmla="*/ 2147483647 h 232"/>
              <a:gd name="T54" fmla="*/ 2147483647 w 480"/>
              <a:gd name="T55" fmla="*/ 2147483647 h 232"/>
              <a:gd name="T56" fmla="*/ 2147483647 w 480"/>
              <a:gd name="T57" fmla="*/ 2147483647 h 232"/>
              <a:gd name="T58" fmla="*/ 2147483647 w 480"/>
              <a:gd name="T59" fmla="*/ 2147483647 h 232"/>
              <a:gd name="T60" fmla="*/ 2147483647 w 480"/>
              <a:gd name="T61" fmla="*/ 2147483647 h 232"/>
              <a:gd name="T62" fmla="*/ 2147483647 w 480"/>
              <a:gd name="T63" fmla="*/ 2147483647 h 232"/>
              <a:gd name="T64" fmla="*/ 2147483647 w 480"/>
              <a:gd name="T65" fmla="*/ 2147483647 h 232"/>
              <a:gd name="T66" fmla="*/ 2147483647 w 480"/>
              <a:gd name="T67" fmla="*/ 2147483647 h 232"/>
              <a:gd name="T68" fmla="*/ 2147483647 w 480"/>
              <a:gd name="T69" fmla="*/ 2147483647 h 232"/>
              <a:gd name="T70" fmla="*/ 2147483647 w 480"/>
              <a:gd name="T71" fmla="*/ 2147483647 h 23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80"/>
              <a:gd name="T109" fmla="*/ 0 h 232"/>
              <a:gd name="T110" fmla="*/ 480 w 480"/>
              <a:gd name="T111" fmla="*/ 232 h 23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80" h="232">
                <a:moveTo>
                  <a:pt x="421" y="8"/>
                </a:moveTo>
                <a:lnTo>
                  <a:pt x="396" y="0"/>
                </a:lnTo>
                <a:lnTo>
                  <a:pt x="353" y="0"/>
                </a:lnTo>
                <a:lnTo>
                  <a:pt x="328" y="16"/>
                </a:lnTo>
                <a:lnTo>
                  <a:pt x="294" y="16"/>
                </a:lnTo>
                <a:lnTo>
                  <a:pt x="269" y="40"/>
                </a:lnTo>
                <a:lnTo>
                  <a:pt x="244" y="40"/>
                </a:lnTo>
                <a:lnTo>
                  <a:pt x="236" y="24"/>
                </a:lnTo>
                <a:lnTo>
                  <a:pt x="210" y="0"/>
                </a:lnTo>
                <a:lnTo>
                  <a:pt x="177" y="24"/>
                </a:lnTo>
                <a:lnTo>
                  <a:pt x="168" y="24"/>
                </a:lnTo>
                <a:lnTo>
                  <a:pt x="151" y="16"/>
                </a:lnTo>
                <a:lnTo>
                  <a:pt x="126" y="32"/>
                </a:lnTo>
                <a:lnTo>
                  <a:pt x="101" y="56"/>
                </a:lnTo>
                <a:lnTo>
                  <a:pt x="67" y="104"/>
                </a:lnTo>
                <a:lnTo>
                  <a:pt x="25" y="104"/>
                </a:lnTo>
                <a:lnTo>
                  <a:pt x="0" y="136"/>
                </a:lnTo>
                <a:lnTo>
                  <a:pt x="0" y="176"/>
                </a:lnTo>
                <a:lnTo>
                  <a:pt x="33" y="200"/>
                </a:lnTo>
                <a:lnTo>
                  <a:pt x="25" y="208"/>
                </a:lnTo>
                <a:lnTo>
                  <a:pt x="42" y="216"/>
                </a:lnTo>
                <a:lnTo>
                  <a:pt x="67" y="232"/>
                </a:lnTo>
                <a:lnTo>
                  <a:pt x="185" y="216"/>
                </a:lnTo>
                <a:lnTo>
                  <a:pt x="185" y="184"/>
                </a:lnTo>
                <a:lnTo>
                  <a:pt x="236" y="168"/>
                </a:lnTo>
                <a:lnTo>
                  <a:pt x="244" y="152"/>
                </a:lnTo>
                <a:lnTo>
                  <a:pt x="286" y="160"/>
                </a:lnTo>
                <a:lnTo>
                  <a:pt x="328" y="112"/>
                </a:lnTo>
                <a:lnTo>
                  <a:pt x="362" y="112"/>
                </a:lnTo>
                <a:lnTo>
                  <a:pt x="404" y="104"/>
                </a:lnTo>
                <a:lnTo>
                  <a:pt x="412" y="104"/>
                </a:lnTo>
                <a:lnTo>
                  <a:pt x="438" y="112"/>
                </a:lnTo>
                <a:lnTo>
                  <a:pt x="455" y="112"/>
                </a:lnTo>
                <a:lnTo>
                  <a:pt x="463" y="64"/>
                </a:lnTo>
                <a:lnTo>
                  <a:pt x="480" y="16"/>
                </a:lnTo>
                <a:lnTo>
                  <a:pt x="421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14396" name="Freeform 65"/>
          <p:cNvSpPr>
            <a:spLocks noChangeAspect="1"/>
          </p:cNvSpPr>
          <p:nvPr/>
        </p:nvSpPr>
        <p:spPr bwMode="auto">
          <a:xfrm>
            <a:off x="7178675" y="4132263"/>
            <a:ext cx="658813" cy="319087"/>
          </a:xfrm>
          <a:custGeom>
            <a:avLst/>
            <a:gdLst>
              <a:gd name="T0" fmla="*/ 2147483647 w 480"/>
              <a:gd name="T1" fmla="*/ 2147483647 h 232"/>
              <a:gd name="T2" fmla="*/ 2147483647 w 480"/>
              <a:gd name="T3" fmla="*/ 0 h 232"/>
              <a:gd name="T4" fmla="*/ 2147483647 w 480"/>
              <a:gd name="T5" fmla="*/ 0 h 232"/>
              <a:gd name="T6" fmla="*/ 2147483647 w 480"/>
              <a:gd name="T7" fmla="*/ 2147483647 h 232"/>
              <a:gd name="T8" fmla="*/ 2147483647 w 480"/>
              <a:gd name="T9" fmla="*/ 2147483647 h 232"/>
              <a:gd name="T10" fmla="*/ 2147483647 w 480"/>
              <a:gd name="T11" fmla="*/ 2147483647 h 232"/>
              <a:gd name="T12" fmla="*/ 2147483647 w 480"/>
              <a:gd name="T13" fmla="*/ 2147483647 h 232"/>
              <a:gd name="T14" fmla="*/ 2147483647 w 480"/>
              <a:gd name="T15" fmla="*/ 2147483647 h 232"/>
              <a:gd name="T16" fmla="*/ 2147483647 w 480"/>
              <a:gd name="T17" fmla="*/ 0 h 232"/>
              <a:gd name="T18" fmla="*/ 2147483647 w 480"/>
              <a:gd name="T19" fmla="*/ 2147483647 h 232"/>
              <a:gd name="T20" fmla="*/ 2147483647 w 480"/>
              <a:gd name="T21" fmla="*/ 2147483647 h 232"/>
              <a:gd name="T22" fmla="*/ 2147483647 w 480"/>
              <a:gd name="T23" fmla="*/ 2147483647 h 232"/>
              <a:gd name="T24" fmla="*/ 2147483647 w 480"/>
              <a:gd name="T25" fmla="*/ 2147483647 h 232"/>
              <a:gd name="T26" fmla="*/ 2147483647 w 480"/>
              <a:gd name="T27" fmla="*/ 2147483647 h 232"/>
              <a:gd name="T28" fmla="*/ 2147483647 w 480"/>
              <a:gd name="T29" fmla="*/ 2147483647 h 232"/>
              <a:gd name="T30" fmla="*/ 2147483647 w 480"/>
              <a:gd name="T31" fmla="*/ 2147483647 h 232"/>
              <a:gd name="T32" fmla="*/ 0 w 480"/>
              <a:gd name="T33" fmla="*/ 2147483647 h 232"/>
              <a:gd name="T34" fmla="*/ 0 w 480"/>
              <a:gd name="T35" fmla="*/ 2147483647 h 232"/>
              <a:gd name="T36" fmla="*/ 2147483647 w 480"/>
              <a:gd name="T37" fmla="*/ 2147483647 h 232"/>
              <a:gd name="T38" fmla="*/ 2147483647 w 480"/>
              <a:gd name="T39" fmla="*/ 2147483647 h 232"/>
              <a:gd name="T40" fmla="*/ 2147483647 w 480"/>
              <a:gd name="T41" fmla="*/ 2147483647 h 232"/>
              <a:gd name="T42" fmla="*/ 2147483647 w 480"/>
              <a:gd name="T43" fmla="*/ 2147483647 h 232"/>
              <a:gd name="T44" fmla="*/ 2147483647 w 480"/>
              <a:gd name="T45" fmla="*/ 2147483647 h 232"/>
              <a:gd name="T46" fmla="*/ 2147483647 w 480"/>
              <a:gd name="T47" fmla="*/ 2147483647 h 232"/>
              <a:gd name="T48" fmla="*/ 2147483647 w 480"/>
              <a:gd name="T49" fmla="*/ 2147483647 h 232"/>
              <a:gd name="T50" fmla="*/ 2147483647 w 480"/>
              <a:gd name="T51" fmla="*/ 2147483647 h 232"/>
              <a:gd name="T52" fmla="*/ 2147483647 w 480"/>
              <a:gd name="T53" fmla="*/ 2147483647 h 232"/>
              <a:gd name="T54" fmla="*/ 2147483647 w 480"/>
              <a:gd name="T55" fmla="*/ 2147483647 h 232"/>
              <a:gd name="T56" fmla="*/ 2147483647 w 480"/>
              <a:gd name="T57" fmla="*/ 2147483647 h 232"/>
              <a:gd name="T58" fmla="*/ 2147483647 w 480"/>
              <a:gd name="T59" fmla="*/ 2147483647 h 232"/>
              <a:gd name="T60" fmla="*/ 2147483647 w 480"/>
              <a:gd name="T61" fmla="*/ 2147483647 h 232"/>
              <a:gd name="T62" fmla="*/ 2147483647 w 480"/>
              <a:gd name="T63" fmla="*/ 2147483647 h 232"/>
              <a:gd name="T64" fmla="*/ 2147483647 w 480"/>
              <a:gd name="T65" fmla="*/ 2147483647 h 232"/>
              <a:gd name="T66" fmla="*/ 2147483647 w 480"/>
              <a:gd name="T67" fmla="*/ 2147483647 h 232"/>
              <a:gd name="T68" fmla="*/ 2147483647 w 480"/>
              <a:gd name="T69" fmla="*/ 2147483647 h 232"/>
              <a:gd name="T70" fmla="*/ 2147483647 w 480"/>
              <a:gd name="T71" fmla="*/ 2147483647 h 232"/>
              <a:gd name="T72" fmla="*/ 2147483647 w 480"/>
              <a:gd name="T73" fmla="*/ 2147483647 h 23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80"/>
              <a:gd name="T112" fmla="*/ 0 h 232"/>
              <a:gd name="T113" fmla="*/ 480 w 480"/>
              <a:gd name="T114" fmla="*/ 232 h 23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80" h="232">
                <a:moveTo>
                  <a:pt x="421" y="8"/>
                </a:moveTo>
                <a:lnTo>
                  <a:pt x="396" y="0"/>
                </a:lnTo>
                <a:lnTo>
                  <a:pt x="353" y="0"/>
                </a:lnTo>
                <a:lnTo>
                  <a:pt x="328" y="16"/>
                </a:lnTo>
                <a:lnTo>
                  <a:pt x="294" y="16"/>
                </a:lnTo>
                <a:lnTo>
                  <a:pt x="269" y="40"/>
                </a:lnTo>
                <a:lnTo>
                  <a:pt x="244" y="40"/>
                </a:lnTo>
                <a:lnTo>
                  <a:pt x="236" y="24"/>
                </a:lnTo>
                <a:lnTo>
                  <a:pt x="210" y="0"/>
                </a:lnTo>
                <a:lnTo>
                  <a:pt x="177" y="24"/>
                </a:lnTo>
                <a:lnTo>
                  <a:pt x="168" y="24"/>
                </a:lnTo>
                <a:lnTo>
                  <a:pt x="151" y="16"/>
                </a:lnTo>
                <a:lnTo>
                  <a:pt x="126" y="32"/>
                </a:lnTo>
                <a:lnTo>
                  <a:pt x="101" y="56"/>
                </a:lnTo>
                <a:lnTo>
                  <a:pt x="67" y="104"/>
                </a:lnTo>
                <a:lnTo>
                  <a:pt x="25" y="104"/>
                </a:lnTo>
                <a:lnTo>
                  <a:pt x="0" y="136"/>
                </a:lnTo>
                <a:lnTo>
                  <a:pt x="0" y="176"/>
                </a:lnTo>
                <a:lnTo>
                  <a:pt x="33" y="200"/>
                </a:lnTo>
                <a:lnTo>
                  <a:pt x="25" y="208"/>
                </a:lnTo>
                <a:lnTo>
                  <a:pt x="42" y="216"/>
                </a:lnTo>
                <a:lnTo>
                  <a:pt x="67" y="232"/>
                </a:lnTo>
                <a:lnTo>
                  <a:pt x="185" y="216"/>
                </a:lnTo>
                <a:lnTo>
                  <a:pt x="185" y="184"/>
                </a:lnTo>
                <a:lnTo>
                  <a:pt x="236" y="168"/>
                </a:lnTo>
                <a:lnTo>
                  <a:pt x="244" y="152"/>
                </a:lnTo>
                <a:lnTo>
                  <a:pt x="286" y="160"/>
                </a:lnTo>
                <a:lnTo>
                  <a:pt x="328" y="112"/>
                </a:lnTo>
                <a:lnTo>
                  <a:pt x="362" y="112"/>
                </a:lnTo>
                <a:lnTo>
                  <a:pt x="404" y="104"/>
                </a:lnTo>
                <a:lnTo>
                  <a:pt x="412" y="104"/>
                </a:lnTo>
                <a:lnTo>
                  <a:pt x="438" y="112"/>
                </a:lnTo>
                <a:lnTo>
                  <a:pt x="455" y="112"/>
                </a:lnTo>
                <a:lnTo>
                  <a:pt x="463" y="64"/>
                </a:lnTo>
                <a:lnTo>
                  <a:pt x="480" y="16"/>
                </a:lnTo>
                <a:lnTo>
                  <a:pt x="421" y="8"/>
                </a:lnTo>
                <a:close/>
              </a:path>
            </a:pathLst>
          </a:custGeom>
          <a:solidFill>
            <a:srgbClr val="99CCFF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97" name="Freeform 67"/>
          <p:cNvSpPr>
            <a:spLocks noChangeAspect="1"/>
          </p:cNvSpPr>
          <p:nvPr/>
        </p:nvSpPr>
        <p:spPr bwMode="auto">
          <a:xfrm>
            <a:off x="7618413" y="5262563"/>
            <a:ext cx="287337" cy="484187"/>
          </a:xfrm>
          <a:custGeom>
            <a:avLst/>
            <a:gdLst>
              <a:gd name="T0" fmla="*/ 2147483647 w 210"/>
              <a:gd name="T1" fmla="*/ 2147483647 h 352"/>
              <a:gd name="T2" fmla="*/ 2147483647 w 210"/>
              <a:gd name="T3" fmla="*/ 2147483647 h 352"/>
              <a:gd name="T4" fmla="*/ 2147483647 w 210"/>
              <a:gd name="T5" fmla="*/ 2147483647 h 352"/>
              <a:gd name="T6" fmla="*/ 2147483647 w 210"/>
              <a:gd name="T7" fmla="*/ 2147483647 h 352"/>
              <a:gd name="T8" fmla="*/ 2147483647 w 210"/>
              <a:gd name="T9" fmla="*/ 2147483647 h 352"/>
              <a:gd name="T10" fmla="*/ 2147483647 w 210"/>
              <a:gd name="T11" fmla="*/ 2147483647 h 352"/>
              <a:gd name="T12" fmla="*/ 2147483647 w 210"/>
              <a:gd name="T13" fmla="*/ 2147483647 h 352"/>
              <a:gd name="T14" fmla="*/ 2147483647 w 210"/>
              <a:gd name="T15" fmla="*/ 2147483647 h 352"/>
              <a:gd name="T16" fmla="*/ 2147483647 w 210"/>
              <a:gd name="T17" fmla="*/ 2147483647 h 352"/>
              <a:gd name="T18" fmla="*/ 2147483647 w 210"/>
              <a:gd name="T19" fmla="*/ 2147483647 h 352"/>
              <a:gd name="T20" fmla="*/ 2147483647 w 210"/>
              <a:gd name="T21" fmla="*/ 2147483647 h 352"/>
              <a:gd name="T22" fmla="*/ 2147483647 w 210"/>
              <a:gd name="T23" fmla="*/ 2147483647 h 352"/>
              <a:gd name="T24" fmla="*/ 2147483647 w 210"/>
              <a:gd name="T25" fmla="*/ 0 h 352"/>
              <a:gd name="T26" fmla="*/ 0 w 210"/>
              <a:gd name="T27" fmla="*/ 2147483647 h 352"/>
              <a:gd name="T28" fmla="*/ 0 w 210"/>
              <a:gd name="T29" fmla="*/ 2147483647 h 352"/>
              <a:gd name="T30" fmla="*/ 2147483647 w 210"/>
              <a:gd name="T31" fmla="*/ 2147483647 h 352"/>
              <a:gd name="T32" fmla="*/ 2147483647 w 210"/>
              <a:gd name="T33" fmla="*/ 2147483647 h 352"/>
              <a:gd name="T34" fmla="*/ 2147483647 w 210"/>
              <a:gd name="T35" fmla="*/ 2147483647 h 352"/>
              <a:gd name="T36" fmla="*/ 2147483647 w 210"/>
              <a:gd name="T37" fmla="*/ 2147483647 h 352"/>
              <a:gd name="T38" fmla="*/ 2147483647 w 210"/>
              <a:gd name="T39" fmla="*/ 2147483647 h 352"/>
              <a:gd name="T40" fmla="*/ 2147483647 w 210"/>
              <a:gd name="T41" fmla="*/ 2147483647 h 352"/>
              <a:gd name="T42" fmla="*/ 2147483647 w 210"/>
              <a:gd name="T43" fmla="*/ 2147483647 h 352"/>
              <a:gd name="T44" fmla="*/ 2147483647 w 210"/>
              <a:gd name="T45" fmla="*/ 2147483647 h 352"/>
              <a:gd name="T46" fmla="*/ 2147483647 w 210"/>
              <a:gd name="T47" fmla="*/ 2147483647 h 352"/>
              <a:gd name="T48" fmla="*/ 2147483647 w 210"/>
              <a:gd name="T49" fmla="*/ 2147483647 h 3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10"/>
              <a:gd name="T76" fmla="*/ 0 h 352"/>
              <a:gd name="T77" fmla="*/ 210 w 210"/>
              <a:gd name="T78" fmla="*/ 352 h 3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10" h="352">
                <a:moveTo>
                  <a:pt x="151" y="304"/>
                </a:moveTo>
                <a:lnTo>
                  <a:pt x="185" y="288"/>
                </a:lnTo>
                <a:lnTo>
                  <a:pt x="185" y="248"/>
                </a:lnTo>
                <a:lnTo>
                  <a:pt x="210" y="232"/>
                </a:lnTo>
                <a:lnTo>
                  <a:pt x="194" y="192"/>
                </a:lnTo>
                <a:lnTo>
                  <a:pt x="168" y="184"/>
                </a:lnTo>
                <a:lnTo>
                  <a:pt x="143" y="152"/>
                </a:lnTo>
                <a:lnTo>
                  <a:pt x="135" y="96"/>
                </a:lnTo>
                <a:lnTo>
                  <a:pt x="135" y="72"/>
                </a:lnTo>
                <a:lnTo>
                  <a:pt x="101" y="32"/>
                </a:lnTo>
                <a:lnTo>
                  <a:pt x="84" y="16"/>
                </a:lnTo>
                <a:lnTo>
                  <a:pt x="59" y="16"/>
                </a:lnTo>
                <a:lnTo>
                  <a:pt x="25" y="0"/>
                </a:lnTo>
                <a:lnTo>
                  <a:pt x="0" y="72"/>
                </a:lnTo>
                <a:lnTo>
                  <a:pt x="0" y="80"/>
                </a:lnTo>
                <a:lnTo>
                  <a:pt x="17" y="88"/>
                </a:lnTo>
                <a:lnTo>
                  <a:pt x="33" y="104"/>
                </a:lnTo>
                <a:lnTo>
                  <a:pt x="33" y="120"/>
                </a:lnTo>
                <a:lnTo>
                  <a:pt x="33" y="160"/>
                </a:lnTo>
                <a:lnTo>
                  <a:pt x="42" y="248"/>
                </a:lnTo>
                <a:lnTo>
                  <a:pt x="67" y="288"/>
                </a:lnTo>
                <a:lnTo>
                  <a:pt x="109" y="320"/>
                </a:lnTo>
                <a:lnTo>
                  <a:pt x="135" y="352"/>
                </a:lnTo>
                <a:lnTo>
                  <a:pt x="151" y="344"/>
                </a:lnTo>
                <a:lnTo>
                  <a:pt x="151" y="304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68"/>
          <p:cNvSpPr>
            <a:spLocks noChangeAspect="1"/>
          </p:cNvSpPr>
          <p:nvPr/>
        </p:nvSpPr>
        <p:spPr bwMode="auto">
          <a:xfrm>
            <a:off x="7802563" y="5262563"/>
            <a:ext cx="831850" cy="966787"/>
          </a:xfrm>
          <a:custGeom>
            <a:avLst/>
            <a:gdLst>
              <a:gd name="T0" fmla="*/ 2147483647 w 606"/>
              <a:gd name="T1" fmla="*/ 2147483647 h 704"/>
              <a:gd name="T2" fmla="*/ 2147483647 w 606"/>
              <a:gd name="T3" fmla="*/ 0 h 704"/>
              <a:gd name="T4" fmla="*/ 2147483647 w 606"/>
              <a:gd name="T5" fmla="*/ 2147483647 h 704"/>
              <a:gd name="T6" fmla="*/ 2147483647 w 606"/>
              <a:gd name="T7" fmla="*/ 2147483647 h 704"/>
              <a:gd name="T8" fmla="*/ 2147483647 w 606"/>
              <a:gd name="T9" fmla="*/ 2147483647 h 704"/>
              <a:gd name="T10" fmla="*/ 2147483647 w 606"/>
              <a:gd name="T11" fmla="*/ 2147483647 h 704"/>
              <a:gd name="T12" fmla="*/ 2147483647 w 606"/>
              <a:gd name="T13" fmla="*/ 2147483647 h 704"/>
              <a:gd name="T14" fmla="*/ 2147483647 w 606"/>
              <a:gd name="T15" fmla="*/ 2147483647 h 704"/>
              <a:gd name="T16" fmla="*/ 2147483647 w 606"/>
              <a:gd name="T17" fmla="*/ 2147483647 h 704"/>
              <a:gd name="T18" fmla="*/ 2147483647 w 606"/>
              <a:gd name="T19" fmla="*/ 2147483647 h 704"/>
              <a:gd name="T20" fmla="*/ 2147483647 w 606"/>
              <a:gd name="T21" fmla="*/ 2147483647 h 704"/>
              <a:gd name="T22" fmla="*/ 2147483647 w 606"/>
              <a:gd name="T23" fmla="*/ 2147483647 h 704"/>
              <a:gd name="T24" fmla="*/ 2147483647 w 606"/>
              <a:gd name="T25" fmla="*/ 2147483647 h 704"/>
              <a:gd name="T26" fmla="*/ 2147483647 w 606"/>
              <a:gd name="T27" fmla="*/ 2147483647 h 704"/>
              <a:gd name="T28" fmla="*/ 2147483647 w 606"/>
              <a:gd name="T29" fmla="*/ 2147483647 h 704"/>
              <a:gd name="T30" fmla="*/ 2147483647 w 606"/>
              <a:gd name="T31" fmla="*/ 2147483647 h 704"/>
              <a:gd name="T32" fmla="*/ 2147483647 w 606"/>
              <a:gd name="T33" fmla="*/ 2147483647 h 704"/>
              <a:gd name="T34" fmla="*/ 2147483647 w 606"/>
              <a:gd name="T35" fmla="*/ 2147483647 h 704"/>
              <a:gd name="T36" fmla="*/ 2147483647 w 606"/>
              <a:gd name="T37" fmla="*/ 2147483647 h 704"/>
              <a:gd name="T38" fmla="*/ 2147483647 w 606"/>
              <a:gd name="T39" fmla="*/ 2147483647 h 704"/>
              <a:gd name="T40" fmla="*/ 2147483647 w 606"/>
              <a:gd name="T41" fmla="*/ 2147483647 h 704"/>
              <a:gd name="T42" fmla="*/ 2147483647 w 606"/>
              <a:gd name="T43" fmla="*/ 2147483647 h 704"/>
              <a:gd name="T44" fmla="*/ 2147483647 w 606"/>
              <a:gd name="T45" fmla="*/ 2147483647 h 704"/>
              <a:gd name="T46" fmla="*/ 2147483647 w 606"/>
              <a:gd name="T47" fmla="*/ 2147483647 h 704"/>
              <a:gd name="T48" fmla="*/ 2147483647 w 606"/>
              <a:gd name="T49" fmla="*/ 2147483647 h 704"/>
              <a:gd name="T50" fmla="*/ 2147483647 w 606"/>
              <a:gd name="T51" fmla="*/ 2147483647 h 704"/>
              <a:gd name="T52" fmla="*/ 2147483647 w 606"/>
              <a:gd name="T53" fmla="*/ 2147483647 h 704"/>
              <a:gd name="T54" fmla="*/ 2147483647 w 606"/>
              <a:gd name="T55" fmla="*/ 2147483647 h 704"/>
              <a:gd name="T56" fmla="*/ 2147483647 w 606"/>
              <a:gd name="T57" fmla="*/ 2147483647 h 704"/>
              <a:gd name="T58" fmla="*/ 2147483647 w 606"/>
              <a:gd name="T59" fmla="*/ 2147483647 h 704"/>
              <a:gd name="T60" fmla="*/ 2147483647 w 606"/>
              <a:gd name="T61" fmla="*/ 2147483647 h 704"/>
              <a:gd name="T62" fmla="*/ 2147483647 w 606"/>
              <a:gd name="T63" fmla="*/ 2147483647 h 704"/>
              <a:gd name="T64" fmla="*/ 2147483647 w 606"/>
              <a:gd name="T65" fmla="*/ 2147483647 h 704"/>
              <a:gd name="T66" fmla="*/ 2147483647 w 606"/>
              <a:gd name="T67" fmla="*/ 2147483647 h 704"/>
              <a:gd name="T68" fmla="*/ 2147483647 w 606"/>
              <a:gd name="T69" fmla="*/ 2147483647 h 704"/>
              <a:gd name="T70" fmla="*/ 2147483647 w 606"/>
              <a:gd name="T71" fmla="*/ 2147483647 h 704"/>
              <a:gd name="T72" fmla="*/ 2147483647 w 606"/>
              <a:gd name="T73" fmla="*/ 2147483647 h 704"/>
              <a:gd name="T74" fmla="*/ 2147483647 w 606"/>
              <a:gd name="T75" fmla="*/ 2147483647 h 704"/>
              <a:gd name="T76" fmla="*/ 2147483647 w 606"/>
              <a:gd name="T77" fmla="*/ 2147483647 h 704"/>
              <a:gd name="T78" fmla="*/ 2147483647 w 606"/>
              <a:gd name="T79" fmla="*/ 2147483647 h 704"/>
              <a:gd name="T80" fmla="*/ 2147483647 w 606"/>
              <a:gd name="T81" fmla="*/ 2147483647 h 704"/>
              <a:gd name="T82" fmla="*/ 2147483647 w 606"/>
              <a:gd name="T83" fmla="*/ 2147483647 h 704"/>
              <a:gd name="T84" fmla="*/ 2147483647 w 606"/>
              <a:gd name="T85" fmla="*/ 2147483647 h 704"/>
              <a:gd name="T86" fmla="*/ 2147483647 w 606"/>
              <a:gd name="T87" fmla="*/ 2147483647 h 704"/>
              <a:gd name="T88" fmla="*/ 2147483647 w 606"/>
              <a:gd name="T89" fmla="*/ 2147483647 h 704"/>
              <a:gd name="T90" fmla="*/ 2147483647 w 606"/>
              <a:gd name="T91" fmla="*/ 2147483647 h 704"/>
              <a:gd name="T92" fmla="*/ 2147483647 w 606"/>
              <a:gd name="T93" fmla="*/ 2147483647 h 704"/>
              <a:gd name="T94" fmla="*/ 2147483647 w 606"/>
              <a:gd name="T95" fmla="*/ 2147483647 h 704"/>
              <a:gd name="T96" fmla="*/ 2147483647 w 606"/>
              <a:gd name="T97" fmla="*/ 2147483647 h 70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06"/>
              <a:gd name="T148" fmla="*/ 0 h 704"/>
              <a:gd name="T149" fmla="*/ 606 w 606"/>
              <a:gd name="T150" fmla="*/ 704 h 70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06" h="704">
                <a:moveTo>
                  <a:pt x="589" y="72"/>
                </a:moveTo>
                <a:lnTo>
                  <a:pt x="606" y="24"/>
                </a:lnTo>
                <a:lnTo>
                  <a:pt x="581" y="0"/>
                </a:lnTo>
                <a:lnTo>
                  <a:pt x="556" y="0"/>
                </a:lnTo>
                <a:lnTo>
                  <a:pt x="564" y="40"/>
                </a:lnTo>
                <a:lnTo>
                  <a:pt x="530" y="56"/>
                </a:lnTo>
                <a:lnTo>
                  <a:pt x="471" y="72"/>
                </a:lnTo>
                <a:lnTo>
                  <a:pt x="446" y="72"/>
                </a:lnTo>
                <a:lnTo>
                  <a:pt x="412" y="72"/>
                </a:lnTo>
                <a:lnTo>
                  <a:pt x="379" y="56"/>
                </a:lnTo>
                <a:lnTo>
                  <a:pt x="328" y="88"/>
                </a:lnTo>
                <a:lnTo>
                  <a:pt x="286" y="104"/>
                </a:lnTo>
                <a:lnTo>
                  <a:pt x="244" y="104"/>
                </a:lnTo>
                <a:lnTo>
                  <a:pt x="236" y="136"/>
                </a:lnTo>
                <a:lnTo>
                  <a:pt x="168" y="144"/>
                </a:lnTo>
                <a:lnTo>
                  <a:pt x="134" y="184"/>
                </a:lnTo>
                <a:lnTo>
                  <a:pt x="109" y="184"/>
                </a:lnTo>
                <a:lnTo>
                  <a:pt x="75" y="200"/>
                </a:lnTo>
                <a:lnTo>
                  <a:pt x="67" y="200"/>
                </a:lnTo>
                <a:lnTo>
                  <a:pt x="75" y="232"/>
                </a:lnTo>
                <a:lnTo>
                  <a:pt x="50" y="248"/>
                </a:lnTo>
                <a:lnTo>
                  <a:pt x="50" y="288"/>
                </a:lnTo>
                <a:lnTo>
                  <a:pt x="16" y="304"/>
                </a:lnTo>
                <a:lnTo>
                  <a:pt x="16" y="344"/>
                </a:lnTo>
                <a:lnTo>
                  <a:pt x="0" y="352"/>
                </a:lnTo>
                <a:lnTo>
                  <a:pt x="33" y="392"/>
                </a:lnTo>
                <a:lnTo>
                  <a:pt x="75" y="424"/>
                </a:lnTo>
                <a:lnTo>
                  <a:pt x="59" y="464"/>
                </a:lnTo>
                <a:lnTo>
                  <a:pt x="92" y="464"/>
                </a:lnTo>
                <a:lnTo>
                  <a:pt x="118" y="480"/>
                </a:lnTo>
                <a:lnTo>
                  <a:pt x="202" y="480"/>
                </a:lnTo>
                <a:lnTo>
                  <a:pt x="286" y="472"/>
                </a:lnTo>
                <a:lnTo>
                  <a:pt x="362" y="480"/>
                </a:lnTo>
                <a:lnTo>
                  <a:pt x="337" y="496"/>
                </a:lnTo>
                <a:lnTo>
                  <a:pt x="328" y="512"/>
                </a:lnTo>
                <a:lnTo>
                  <a:pt x="294" y="512"/>
                </a:lnTo>
                <a:lnTo>
                  <a:pt x="261" y="504"/>
                </a:lnTo>
                <a:lnTo>
                  <a:pt x="210" y="488"/>
                </a:lnTo>
                <a:lnTo>
                  <a:pt x="185" y="504"/>
                </a:lnTo>
                <a:lnTo>
                  <a:pt x="160" y="512"/>
                </a:lnTo>
                <a:lnTo>
                  <a:pt x="134" y="552"/>
                </a:lnTo>
                <a:lnTo>
                  <a:pt x="160" y="568"/>
                </a:lnTo>
                <a:lnTo>
                  <a:pt x="185" y="584"/>
                </a:lnTo>
                <a:lnTo>
                  <a:pt x="202" y="592"/>
                </a:lnTo>
                <a:lnTo>
                  <a:pt x="210" y="624"/>
                </a:lnTo>
                <a:lnTo>
                  <a:pt x="236" y="672"/>
                </a:lnTo>
                <a:lnTo>
                  <a:pt x="252" y="648"/>
                </a:lnTo>
                <a:lnTo>
                  <a:pt x="278" y="656"/>
                </a:lnTo>
                <a:lnTo>
                  <a:pt x="311" y="704"/>
                </a:lnTo>
                <a:lnTo>
                  <a:pt x="337" y="656"/>
                </a:lnTo>
                <a:lnTo>
                  <a:pt x="396" y="688"/>
                </a:lnTo>
                <a:lnTo>
                  <a:pt x="328" y="568"/>
                </a:lnTo>
                <a:lnTo>
                  <a:pt x="353" y="576"/>
                </a:lnTo>
                <a:lnTo>
                  <a:pt x="370" y="584"/>
                </a:lnTo>
                <a:lnTo>
                  <a:pt x="370" y="600"/>
                </a:lnTo>
                <a:lnTo>
                  <a:pt x="387" y="576"/>
                </a:lnTo>
                <a:lnTo>
                  <a:pt x="412" y="560"/>
                </a:lnTo>
                <a:lnTo>
                  <a:pt x="353" y="528"/>
                </a:lnTo>
                <a:lnTo>
                  <a:pt x="404" y="512"/>
                </a:lnTo>
                <a:lnTo>
                  <a:pt x="455" y="528"/>
                </a:lnTo>
                <a:lnTo>
                  <a:pt x="446" y="488"/>
                </a:lnTo>
                <a:lnTo>
                  <a:pt x="438" y="464"/>
                </a:lnTo>
                <a:lnTo>
                  <a:pt x="412" y="448"/>
                </a:lnTo>
                <a:lnTo>
                  <a:pt x="438" y="448"/>
                </a:lnTo>
                <a:lnTo>
                  <a:pt x="455" y="464"/>
                </a:lnTo>
                <a:lnTo>
                  <a:pt x="480" y="480"/>
                </a:lnTo>
                <a:lnTo>
                  <a:pt x="514" y="472"/>
                </a:lnTo>
                <a:lnTo>
                  <a:pt x="463" y="440"/>
                </a:lnTo>
                <a:lnTo>
                  <a:pt x="421" y="408"/>
                </a:lnTo>
                <a:lnTo>
                  <a:pt x="353" y="384"/>
                </a:lnTo>
                <a:lnTo>
                  <a:pt x="337" y="384"/>
                </a:lnTo>
                <a:lnTo>
                  <a:pt x="337" y="400"/>
                </a:lnTo>
                <a:lnTo>
                  <a:pt x="345" y="416"/>
                </a:lnTo>
                <a:lnTo>
                  <a:pt x="311" y="408"/>
                </a:lnTo>
                <a:lnTo>
                  <a:pt x="294" y="400"/>
                </a:lnTo>
                <a:lnTo>
                  <a:pt x="294" y="376"/>
                </a:lnTo>
                <a:lnTo>
                  <a:pt x="294" y="352"/>
                </a:lnTo>
                <a:lnTo>
                  <a:pt x="337" y="360"/>
                </a:lnTo>
                <a:lnTo>
                  <a:pt x="337" y="336"/>
                </a:lnTo>
                <a:lnTo>
                  <a:pt x="320" y="320"/>
                </a:lnTo>
                <a:lnTo>
                  <a:pt x="269" y="288"/>
                </a:lnTo>
                <a:lnTo>
                  <a:pt x="236" y="240"/>
                </a:lnTo>
                <a:lnTo>
                  <a:pt x="244" y="224"/>
                </a:lnTo>
                <a:lnTo>
                  <a:pt x="261" y="200"/>
                </a:lnTo>
                <a:lnTo>
                  <a:pt x="269" y="224"/>
                </a:lnTo>
                <a:lnTo>
                  <a:pt x="294" y="232"/>
                </a:lnTo>
                <a:lnTo>
                  <a:pt x="320" y="240"/>
                </a:lnTo>
                <a:lnTo>
                  <a:pt x="337" y="264"/>
                </a:lnTo>
                <a:lnTo>
                  <a:pt x="337" y="232"/>
                </a:lnTo>
                <a:lnTo>
                  <a:pt x="362" y="208"/>
                </a:lnTo>
                <a:lnTo>
                  <a:pt x="370" y="160"/>
                </a:lnTo>
                <a:lnTo>
                  <a:pt x="387" y="144"/>
                </a:lnTo>
                <a:lnTo>
                  <a:pt x="412" y="136"/>
                </a:lnTo>
                <a:lnTo>
                  <a:pt x="497" y="112"/>
                </a:lnTo>
                <a:lnTo>
                  <a:pt x="539" y="112"/>
                </a:lnTo>
                <a:lnTo>
                  <a:pt x="564" y="112"/>
                </a:lnTo>
                <a:lnTo>
                  <a:pt x="573" y="128"/>
                </a:lnTo>
                <a:lnTo>
                  <a:pt x="598" y="96"/>
                </a:lnTo>
                <a:lnTo>
                  <a:pt x="589" y="7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14399" name="Freeform 69"/>
          <p:cNvSpPr>
            <a:spLocks noChangeAspect="1"/>
          </p:cNvSpPr>
          <p:nvPr/>
        </p:nvSpPr>
        <p:spPr bwMode="auto">
          <a:xfrm>
            <a:off x="7618413" y="5262563"/>
            <a:ext cx="287337" cy="484187"/>
          </a:xfrm>
          <a:custGeom>
            <a:avLst/>
            <a:gdLst>
              <a:gd name="T0" fmla="*/ 2147483647 w 210"/>
              <a:gd name="T1" fmla="*/ 2147483647 h 352"/>
              <a:gd name="T2" fmla="*/ 2147483647 w 210"/>
              <a:gd name="T3" fmla="*/ 2147483647 h 352"/>
              <a:gd name="T4" fmla="*/ 2147483647 w 210"/>
              <a:gd name="T5" fmla="*/ 2147483647 h 352"/>
              <a:gd name="T6" fmla="*/ 2147483647 w 210"/>
              <a:gd name="T7" fmla="*/ 2147483647 h 352"/>
              <a:gd name="T8" fmla="*/ 2147483647 w 210"/>
              <a:gd name="T9" fmla="*/ 2147483647 h 352"/>
              <a:gd name="T10" fmla="*/ 2147483647 w 210"/>
              <a:gd name="T11" fmla="*/ 2147483647 h 352"/>
              <a:gd name="T12" fmla="*/ 2147483647 w 210"/>
              <a:gd name="T13" fmla="*/ 2147483647 h 352"/>
              <a:gd name="T14" fmla="*/ 2147483647 w 210"/>
              <a:gd name="T15" fmla="*/ 2147483647 h 352"/>
              <a:gd name="T16" fmla="*/ 2147483647 w 210"/>
              <a:gd name="T17" fmla="*/ 2147483647 h 352"/>
              <a:gd name="T18" fmla="*/ 2147483647 w 210"/>
              <a:gd name="T19" fmla="*/ 2147483647 h 352"/>
              <a:gd name="T20" fmla="*/ 2147483647 w 210"/>
              <a:gd name="T21" fmla="*/ 2147483647 h 352"/>
              <a:gd name="T22" fmla="*/ 2147483647 w 210"/>
              <a:gd name="T23" fmla="*/ 2147483647 h 352"/>
              <a:gd name="T24" fmla="*/ 2147483647 w 210"/>
              <a:gd name="T25" fmla="*/ 2147483647 h 352"/>
              <a:gd name="T26" fmla="*/ 2147483647 w 210"/>
              <a:gd name="T27" fmla="*/ 0 h 352"/>
              <a:gd name="T28" fmla="*/ 0 w 210"/>
              <a:gd name="T29" fmla="*/ 2147483647 h 352"/>
              <a:gd name="T30" fmla="*/ 0 w 210"/>
              <a:gd name="T31" fmla="*/ 2147483647 h 352"/>
              <a:gd name="T32" fmla="*/ 2147483647 w 210"/>
              <a:gd name="T33" fmla="*/ 2147483647 h 352"/>
              <a:gd name="T34" fmla="*/ 2147483647 w 210"/>
              <a:gd name="T35" fmla="*/ 2147483647 h 352"/>
              <a:gd name="T36" fmla="*/ 2147483647 w 210"/>
              <a:gd name="T37" fmla="*/ 2147483647 h 352"/>
              <a:gd name="T38" fmla="*/ 2147483647 w 210"/>
              <a:gd name="T39" fmla="*/ 2147483647 h 352"/>
              <a:gd name="T40" fmla="*/ 2147483647 w 210"/>
              <a:gd name="T41" fmla="*/ 2147483647 h 352"/>
              <a:gd name="T42" fmla="*/ 2147483647 w 210"/>
              <a:gd name="T43" fmla="*/ 2147483647 h 352"/>
              <a:gd name="T44" fmla="*/ 2147483647 w 210"/>
              <a:gd name="T45" fmla="*/ 2147483647 h 352"/>
              <a:gd name="T46" fmla="*/ 2147483647 w 210"/>
              <a:gd name="T47" fmla="*/ 2147483647 h 352"/>
              <a:gd name="T48" fmla="*/ 2147483647 w 210"/>
              <a:gd name="T49" fmla="*/ 2147483647 h 352"/>
              <a:gd name="T50" fmla="*/ 2147483647 w 210"/>
              <a:gd name="T51" fmla="*/ 2147483647 h 35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10"/>
              <a:gd name="T79" fmla="*/ 0 h 352"/>
              <a:gd name="T80" fmla="*/ 210 w 210"/>
              <a:gd name="T81" fmla="*/ 352 h 35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10" h="352">
                <a:moveTo>
                  <a:pt x="151" y="304"/>
                </a:moveTo>
                <a:lnTo>
                  <a:pt x="185" y="288"/>
                </a:lnTo>
                <a:lnTo>
                  <a:pt x="185" y="248"/>
                </a:lnTo>
                <a:lnTo>
                  <a:pt x="210" y="232"/>
                </a:lnTo>
                <a:lnTo>
                  <a:pt x="194" y="192"/>
                </a:lnTo>
                <a:lnTo>
                  <a:pt x="168" y="184"/>
                </a:lnTo>
                <a:lnTo>
                  <a:pt x="143" y="152"/>
                </a:lnTo>
                <a:lnTo>
                  <a:pt x="135" y="96"/>
                </a:lnTo>
                <a:lnTo>
                  <a:pt x="135" y="72"/>
                </a:lnTo>
                <a:lnTo>
                  <a:pt x="101" y="32"/>
                </a:lnTo>
                <a:lnTo>
                  <a:pt x="84" y="16"/>
                </a:lnTo>
                <a:lnTo>
                  <a:pt x="59" y="16"/>
                </a:lnTo>
                <a:lnTo>
                  <a:pt x="25" y="0"/>
                </a:lnTo>
                <a:lnTo>
                  <a:pt x="0" y="72"/>
                </a:lnTo>
                <a:lnTo>
                  <a:pt x="0" y="80"/>
                </a:lnTo>
                <a:lnTo>
                  <a:pt x="17" y="88"/>
                </a:lnTo>
                <a:lnTo>
                  <a:pt x="33" y="104"/>
                </a:lnTo>
                <a:lnTo>
                  <a:pt x="33" y="120"/>
                </a:lnTo>
                <a:lnTo>
                  <a:pt x="33" y="160"/>
                </a:lnTo>
                <a:lnTo>
                  <a:pt x="42" y="248"/>
                </a:lnTo>
                <a:lnTo>
                  <a:pt x="67" y="288"/>
                </a:lnTo>
                <a:lnTo>
                  <a:pt x="109" y="320"/>
                </a:lnTo>
                <a:lnTo>
                  <a:pt x="135" y="352"/>
                </a:lnTo>
                <a:lnTo>
                  <a:pt x="151" y="344"/>
                </a:lnTo>
                <a:lnTo>
                  <a:pt x="151" y="304"/>
                </a:lnTo>
                <a:close/>
              </a:path>
            </a:pathLst>
          </a:custGeom>
          <a:solidFill>
            <a:srgbClr val="00CCFF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0" name="Freeform 70"/>
          <p:cNvSpPr>
            <a:spLocks noChangeAspect="1"/>
          </p:cNvSpPr>
          <p:nvPr/>
        </p:nvSpPr>
        <p:spPr bwMode="auto">
          <a:xfrm>
            <a:off x="7802563" y="5262563"/>
            <a:ext cx="831850" cy="966787"/>
          </a:xfrm>
          <a:custGeom>
            <a:avLst/>
            <a:gdLst>
              <a:gd name="T0" fmla="*/ 2147483647 w 606"/>
              <a:gd name="T1" fmla="*/ 2147483647 h 704"/>
              <a:gd name="T2" fmla="*/ 2147483647 w 606"/>
              <a:gd name="T3" fmla="*/ 0 h 704"/>
              <a:gd name="T4" fmla="*/ 2147483647 w 606"/>
              <a:gd name="T5" fmla="*/ 2147483647 h 704"/>
              <a:gd name="T6" fmla="*/ 2147483647 w 606"/>
              <a:gd name="T7" fmla="*/ 2147483647 h 704"/>
              <a:gd name="T8" fmla="*/ 2147483647 w 606"/>
              <a:gd name="T9" fmla="*/ 2147483647 h 704"/>
              <a:gd name="T10" fmla="*/ 2147483647 w 606"/>
              <a:gd name="T11" fmla="*/ 2147483647 h 704"/>
              <a:gd name="T12" fmla="*/ 2147483647 w 606"/>
              <a:gd name="T13" fmla="*/ 2147483647 h 704"/>
              <a:gd name="T14" fmla="*/ 2147483647 w 606"/>
              <a:gd name="T15" fmla="*/ 2147483647 h 704"/>
              <a:gd name="T16" fmla="*/ 2147483647 w 606"/>
              <a:gd name="T17" fmla="*/ 2147483647 h 704"/>
              <a:gd name="T18" fmla="*/ 2147483647 w 606"/>
              <a:gd name="T19" fmla="*/ 2147483647 h 704"/>
              <a:gd name="T20" fmla="*/ 2147483647 w 606"/>
              <a:gd name="T21" fmla="*/ 2147483647 h 704"/>
              <a:gd name="T22" fmla="*/ 2147483647 w 606"/>
              <a:gd name="T23" fmla="*/ 2147483647 h 704"/>
              <a:gd name="T24" fmla="*/ 2147483647 w 606"/>
              <a:gd name="T25" fmla="*/ 2147483647 h 704"/>
              <a:gd name="T26" fmla="*/ 2147483647 w 606"/>
              <a:gd name="T27" fmla="*/ 2147483647 h 704"/>
              <a:gd name="T28" fmla="*/ 2147483647 w 606"/>
              <a:gd name="T29" fmla="*/ 2147483647 h 704"/>
              <a:gd name="T30" fmla="*/ 2147483647 w 606"/>
              <a:gd name="T31" fmla="*/ 2147483647 h 704"/>
              <a:gd name="T32" fmla="*/ 2147483647 w 606"/>
              <a:gd name="T33" fmla="*/ 2147483647 h 704"/>
              <a:gd name="T34" fmla="*/ 2147483647 w 606"/>
              <a:gd name="T35" fmla="*/ 2147483647 h 704"/>
              <a:gd name="T36" fmla="*/ 2147483647 w 606"/>
              <a:gd name="T37" fmla="*/ 2147483647 h 704"/>
              <a:gd name="T38" fmla="*/ 2147483647 w 606"/>
              <a:gd name="T39" fmla="*/ 2147483647 h 704"/>
              <a:gd name="T40" fmla="*/ 2147483647 w 606"/>
              <a:gd name="T41" fmla="*/ 2147483647 h 704"/>
              <a:gd name="T42" fmla="*/ 2147483647 w 606"/>
              <a:gd name="T43" fmla="*/ 2147483647 h 704"/>
              <a:gd name="T44" fmla="*/ 2147483647 w 606"/>
              <a:gd name="T45" fmla="*/ 2147483647 h 704"/>
              <a:gd name="T46" fmla="*/ 2147483647 w 606"/>
              <a:gd name="T47" fmla="*/ 2147483647 h 704"/>
              <a:gd name="T48" fmla="*/ 2147483647 w 606"/>
              <a:gd name="T49" fmla="*/ 2147483647 h 704"/>
              <a:gd name="T50" fmla="*/ 2147483647 w 606"/>
              <a:gd name="T51" fmla="*/ 2147483647 h 704"/>
              <a:gd name="T52" fmla="*/ 2147483647 w 606"/>
              <a:gd name="T53" fmla="*/ 2147483647 h 704"/>
              <a:gd name="T54" fmla="*/ 2147483647 w 606"/>
              <a:gd name="T55" fmla="*/ 2147483647 h 704"/>
              <a:gd name="T56" fmla="*/ 2147483647 w 606"/>
              <a:gd name="T57" fmla="*/ 2147483647 h 704"/>
              <a:gd name="T58" fmla="*/ 2147483647 w 606"/>
              <a:gd name="T59" fmla="*/ 2147483647 h 704"/>
              <a:gd name="T60" fmla="*/ 2147483647 w 606"/>
              <a:gd name="T61" fmla="*/ 2147483647 h 704"/>
              <a:gd name="T62" fmla="*/ 2147483647 w 606"/>
              <a:gd name="T63" fmla="*/ 2147483647 h 704"/>
              <a:gd name="T64" fmla="*/ 2147483647 w 606"/>
              <a:gd name="T65" fmla="*/ 2147483647 h 704"/>
              <a:gd name="T66" fmla="*/ 2147483647 w 606"/>
              <a:gd name="T67" fmla="*/ 2147483647 h 704"/>
              <a:gd name="T68" fmla="*/ 2147483647 w 606"/>
              <a:gd name="T69" fmla="*/ 2147483647 h 704"/>
              <a:gd name="T70" fmla="*/ 2147483647 w 606"/>
              <a:gd name="T71" fmla="*/ 2147483647 h 704"/>
              <a:gd name="T72" fmla="*/ 2147483647 w 606"/>
              <a:gd name="T73" fmla="*/ 2147483647 h 704"/>
              <a:gd name="T74" fmla="*/ 2147483647 w 606"/>
              <a:gd name="T75" fmla="*/ 2147483647 h 704"/>
              <a:gd name="T76" fmla="*/ 2147483647 w 606"/>
              <a:gd name="T77" fmla="*/ 2147483647 h 704"/>
              <a:gd name="T78" fmla="*/ 2147483647 w 606"/>
              <a:gd name="T79" fmla="*/ 2147483647 h 704"/>
              <a:gd name="T80" fmla="*/ 2147483647 w 606"/>
              <a:gd name="T81" fmla="*/ 2147483647 h 704"/>
              <a:gd name="T82" fmla="*/ 2147483647 w 606"/>
              <a:gd name="T83" fmla="*/ 2147483647 h 704"/>
              <a:gd name="T84" fmla="*/ 2147483647 w 606"/>
              <a:gd name="T85" fmla="*/ 2147483647 h 704"/>
              <a:gd name="T86" fmla="*/ 2147483647 w 606"/>
              <a:gd name="T87" fmla="*/ 2147483647 h 704"/>
              <a:gd name="T88" fmla="*/ 2147483647 w 606"/>
              <a:gd name="T89" fmla="*/ 2147483647 h 704"/>
              <a:gd name="T90" fmla="*/ 2147483647 w 606"/>
              <a:gd name="T91" fmla="*/ 2147483647 h 704"/>
              <a:gd name="T92" fmla="*/ 2147483647 w 606"/>
              <a:gd name="T93" fmla="*/ 2147483647 h 704"/>
              <a:gd name="T94" fmla="*/ 2147483647 w 606"/>
              <a:gd name="T95" fmla="*/ 2147483647 h 704"/>
              <a:gd name="T96" fmla="*/ 2147483647 w 606"/>
              <a:gd name="T97" fmla="*/ 2147483647 h 70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06"/>
              <a:gd name="T148" fmla="*/ 0 h 704"/>
              <a:gd name="T149" fmla="*/ 606 w 606"/>
              <a:gd name="T150" fmla="*/ 704 h 70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06" h="704">
                <a:moveTo>
                  <a:pt x="589" y="72"/>
                </a:moveTo>
                <a:lnTo>
                  <a:pt x="606" y="24"/>
                </a:lnTo>
                <a:lnTo>
                  <a:pt x="581" y="0"/>
                </a:lnTo>
                <a:lnTo>
                  <a:pt x="556" y="0"/>
                </a:lnTo>
                <a:lnTo>
                  <a:pt x="564" y="40"/>
                </a:lnTo>
                <a:lnTo>
                  <a:pt x="530" y="56"/>
                </a:lnTo>
                <a:lnTo>
                  <a:pt x="471" y="72"/>
                </a:lnTo>
                <a:lnTo>
                  <a:pt x="446" y="72"/>
                </a:lnTo>
                <a:lnTo>
                  <a:pt x="412" y="72"/>
                </a:lnTo>
                <a:lnTo>
                  <a:pt x="379" y="56"/>
                </a:lnTo>
                <a:lnTo>
                  <a:pt x="328" y="88"/>
                </a:lnTo>
                <a:lnTo>
                  <a:pt x="286" y="104"/>
                </a:lnTo>
                <a:lnTo>
                  <a:pt x="244" y="104"/>
                </a:lnTo>
                <a:lnTo>
                  <a:pt x="236" y="136"/>
                </a:lnTo>
                <a:lnTo>
                  <a:pt x="168" y="144"/>
                </a:lnTo>
                <a:lnTo>
                  <a:pt x="134" y="184"/>
                </a:lnTo>
                <a:lnTo>
                  <a:pt x="109" y="184"/>
                </a:lnTo>
                <a:lnTo>
                  <a:pt x="75" y="200"/>
                </a:lnTo>
                <a:lnTo>
                  <a:pt x="67" y="200"/>
                </a:lnTo>
                <a:lnTo>
                  <a:pt x="75" y="232"/>
                </a:lnTo>
                <a:lnTo>
                  <a:pt x="50" y="248"/>
                </a:lnTo>
                <a:lnTo>
                  <a:pt x="50" y="288"/>
                </a:lnTo>
                <a:lnTo>
                  <a:pt x="16" y="304"/>
                </a:lnTo>
                <a:lnTo>
                  <a:pt x="16" y="344"/>
                </a:lnTo>
                <a:lnTo>
                  <a:pt x="0" y="352"/>
                </a:lnTo>
                <a:lnTo>
                  <a:pt x="33" y="392"/>
                </a:lnTo>
                <a:lnTo>
                  <a:pt x="75" y="424"/>
                </a:lnTo>
                <a:lnTo>
                  <a:pt x="59" y="464"/>
                </a:lnTo>
                <a:lnTo>
                  <a:pt x="92" y="464"/>
                </a:lnTo>
                <a:lnTo>
                  <a:pt x="118" y="480"/>
                </a:lnTo>
                <a:lnTo>
                  <a:pt x="202" y="480"/>
                </a:lnTo>
                <a:lnTo>
                  <a:pt x="286" y="472"/>
                </a:lnTo>
                <a:lnTo>
                  <a:pt x="362" y="480"/>
                </a:lnTo>
                <a:lnTo>
                  <a:pt x="337" y="496"/>
                </a:lnTo>
                <a:lnTo>
                  <a:pt x="328" y="512"/>
                </a:lnTo>
                <a:lnTo>
                  <a:pt x="294" y="512"/>
                </a:lnTo>
                <a:lnTo>
                  <a:pt x="261" y="504"/>
                </a:lnTo>
                <a:lnTo>
                  <a:pt x="210" y="488"/>
                </a:lnTo>
                <a:lnTo>
                  <a:pt x="185" y="504"/>
                </a:lnTo>
                <a:lnTo>
                  <a:pt x="160" y="512"/>
                </a:lnTo>
                <a:lnTo>
                  <a:pt x="134" y="552"/>
                </a:lnTo>
                <a:lnTo>
                  <a:pt x="160" y="568"/>
                </a:lnTo>
                <a:lnTo>
                  <a:pt x="185" y="584"/>
                </a:lnTo>
                <a:lnTo>
                  <a:pt x="202" y="592"/>
                </a:lnTo>
                <a:lnTo>
                  <a:pt x="210" y="624"/>
                </a:lnTo>
                <a:lnTo>
                  <a:pt x="236" y="672"/>
                </a:lnTo>
                <a:lnTo>
                  <a:pt x="252" y="648"/>
                </a:lnTo>
                <a:lnTo>
                  <a:pt x="278" y="656"/>
                </a:lnTo>
                <a:lnTo>
                  <a:pt x="311" y="704"/>
                </a:lnTo>
                <a:lnTo>
                  <a:pt x="337" y="656"/>
                </a:lnTo>
                <a:lnTo>
                  <a:pt x="396" y="688"/>
                </a:lnTo>
                <a:lnTo>
                  <a:pt x="328" y="568"/>
                </a:lnTo>
                <a:lnTo>
                  <a:pt x="353" y="576"/>
                </a:lnTo>
                <a:lnTo>
                  <a:pt x="370" y="584"/>
                </a:lnTo>
                <a:lnTo>
                  <a:pt x="370" y="600"/>
                </a:lnTo>
                <a:lnTo>
                  <a:pt x="387" y="576"/>
                </a:lnTo>
                <a:lnTo>
                  <a:pt x="412" y="560"/>
                </a:lnTo>
                <a:lnTo>
                  <a:pt x="353" y="528"/>
                </a:lnTo>
                <a:lnTo>
                  <a:pt x="404" y="512"/>
                </a:lnTo>
                <a:lnTo>
                  <a:pt x="455" y="528"/>
                </a:lnTo>
                <a:lnTo>
                  <a:pt x="446" y="488"/>
                </a:lnTo>
                <a:lnTo>
                  <a:pt x="438" y="464"/>
                </a:lnTo>
                <a:lnTo>
                  <a:pt x="412" y="448"/>
                </a:lnTo>
                <a:lnTo>
                  <a:pt x="438" y="448"/>
                </a:lnTo>
                <a:lnTo>
                  <a:pt x="455" y="464"/>
                </a:lnTo>
                <a:lnTo>
                  <a:pt x="480" y="480"/>
                </a:lnTo>
                <a:lnTo>
                  <a:pt x="514" y="472"/>
                </a:lnTo>
                <a:lnTo>
                  <a:pt x="463" y="440"/>
                </a:lnTo>
                <a:lnTo>
                  <a:pt x="421" y="408"/>
                </a:lnTo>
                <a:lnTo>
                  <a:pt x="353" y="384"/>
                </a:lnTo>
                <a:lnTo>
                  <a:pt x="337" y="384"/>
                </a:lnTo>
                <a:lnTo>
                  <a:pt x="337" y="400"/>
                </a:lnTo>
                <a:lnTo>
                  <a:pt x="345" y="416"/>
                </a:lnTo>
                <a:lnTo>
                  <a:pt x="311" y="408"/>
                </a:lnTo>
                <a:lnTo>
                  <a:pt x="294" y="400"/>
                </a:lnTo>
                <a:lnTo>
                  <a:pt x="294" y="376"/>
                </a:lnTo>
                <a:lnTo>
                  <a:pt x="294" y="352"/>
                </a:lnTo>
                <a:lnTo>
                  <a:pt x="337" y="360"/>
                </a:lnTo>
                <a:lnTo>
                  <a:pt x="337" y="336"/>
                </a:lnTo>
                <a:lnTo>
                  <a:pt x="320" y="320"/>
                </a:lnTo>
                <a:lnTo>
                  <a:pt x="269" y="288"/>
                </a:lnTo>
                <a:lnTo>
                  <a:pt x="236" y="240"/>
                </a:lnTo>
                <a:lnTo>
                  <a:pt x="244" y="224"/>
                </a:lnTo>
                <a:lnTo>
                  <a:pt x="261" y="200"/>
                </a:lnTo>
                <a:lnTo>
                  <a:pt x="269" y="224"/>
                </a:lnTo>
                <a:lnTo>
                  <a:pt x="294" y="232"/>
                </a:lnTo>
                <a:lnTo>
                  <a:pt x="320" y="240"/>
                </a:lnTo>
                <a:lnTo>
                  <a:pt x="337" y="264"/>
                </a:lnTo>
                <a:lnTo>
                  <a:pt x="337" y="232"/>
                </a:lnTo>
                <a:lnTo>
                  <a:pt x="362" y="208"/>
                </a:lnTo>
                <a:lnTo>
                  <a:pt x="370" y="160"/>
                </a:lnTo>
                <a:lnTo>
                  <a:pt x="387" y="144"/>
                </a:lnTo>
                <a:lnTo>
                  <a:pt x="412" y="136"/>
                </a:lnTo>
                <a:lnTo>
                  <a:pt x="497" y="112"/>
                </a:lnTo>
                <a:lnTo>
                  <a:pt x="539" y="112"/>
                </a:lnTo>
                <a:lnTo>
                  <a:pt x="564" y="112"/>
                </a:lnTo>
                <a:lnTo>
                  <a:pt x="573" y="128"/>
                </a:lnTo>
                <a:lnTo>
                  <a:pt x="598" y="96"/>
                </a:lnTo>
                <a:lnTo>
                  <a:pt x="589" y="72"/>
                </a:lnTo>
                <a:close/>
              </a:path>
            </a:pathLst>
          </a:cu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71"/>
          <p:cNvSpPr>
            <a:spLocks noChangeAspect="1"/>
          </p:cNvSpPr>
          <p:nvPr/>
        </p:nvSpPr>
        <p:spPr bwMode="auto">
          <a:xfrm>
            <a:off x="7802563" y="5273675"/>
            <a:ext cx="334962" cy="263525"/>
          </a:xfrm>
          <a:custGeom>
            <a:avLst/>
            <a:gdLst>
              <a:gd name="T0" fmla="*/ 2147483647 w 244"/>
              <a:gd name="T1" fmla="*/ 2147483647 h 192"/>
              <a:gd name="T2" fmla="*/ 2147483647 w 244"/>
              <a:gd name="T3" fmla="*/ 2147483647 h 192"/>
              <a:gd name="T4" fmla="*/ 2147483647 w 244"/>
              <a:gd name="T5" fmla="*/ 0 h 192"/>
              <a:gd name="T6" fmla="*/ 2147483647 w 244"/>
              <a:gd name="T7" fmla="*/ 0 h 192"/>
              <a:gd name="T8" fmla="*/ 2147483647 w 244"/>
              <a:gd name="T9" fmla="*/ 2147483647 h 192"/>
              <a:gd name="T10" fmla="*/ 2147483647 w 244"/>
              <a:gd name="T11" fmla="*/ 2147483647 h 192"/>
              <a:gd name="T12" fmla="*/ 2147483647 w 244"/>
              <a:gd name="T13" fmla="*/ 2147483647 h 192"/>
              <a:gd name="T14" fmla="*/ 2147483647 w 244"/>
              <a:gd name="T15" fmla="*/ 2147483647 h 192"/>
              <a:gd name="T16" fmla="*/ 0 w 244"/>
              <a:gd name="T17" fmla="*/ 2147483647 h 192"/>
              <a:gd name="T18" fmla="*/ 0 w 244"/>
              <a:gd name="T19" fmla="*/ 2147483647 h 192"/>
              <a:gd name="T20" fmla="*/ 2147483647 w 244"/>
              <a:gd name="T21" fmla="*/ 2147483647 h 192"/>
              <a:gd name="T22" fmla="*/ 2147483647 w 244"/>
              <a:gd name="T23" fmla="*/ 2147483647 h 192"/>
              <a:gd name="T24" fmla="*/ 2147483647 w 244"/>
              <a:gd name="T25" fmla="*/ 2147483647 h 192"/>
              <a:gd name="T26" fmla="*/ 2147483647 w 244"/>
              <a:gd name="T27" fmla="*/ 2147483647 h 192"/>
              <a:gd name="T28" fmla="*/ 2147483647 w 244"/>
              <a:gd name="T29" fmla="*/ 2147483647 h 192"/>
              <a:gd name="T30" fmla="*/ 2147483647 w 244"/>
              <a:gd name="T31" fmla="*/ 2147483647 h 192"/>
              <a:gd name="T32" fmla="*/ 2147483647 w 244"/>
              <a:gd name="T33" fmla="*/ 2147483647 h 192"/>
              <a:gd name="T34" fmla="*/ 2147483647 w 244"/>
              <a:gd name="T35" fmla="*/ 2147483647 h 192"/>
              <a:gd name="T36" fmla="*/ 2147483647 w 244"/>
              <a:gd name="T37" fmla="*/ 2147483647 h 192"/>
              <a:gd name="T38" fmla="*/ 2147483647 w 244"/>
              <a:gd name="T39" fmla="*/ 2147483647 h 192"/>
              <a:gd name="T40" fmla="*/ 2147483647 w 244"/>
              <a:gd name="T41" fmla="*/ 2147483647 h 192"/>
              <a:gd name="T42" fmla="*/ 2147483647 w 244"/>
              <a:gd name="T43" fmla="*/ 2147483647 h 19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44"/>
              <a:gd name="T67" fmla="*/ 0 h 192"/>
              <a:gd name="T68" fmla="*/ 244 w 244"/>
              <a:gd name="T69" fmla="*/ 192 h 19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44" h="192">
                <a:moveTo>
                  <a:pt x="227" y="32"/>
                </a:moveTo>
                <a:lnTo>
                  <a:pt x="185" y="16"/>
                </a:lnTo>
                <a:lnTo>
                  <a:pt x="177" y="0"/>
                </a:lnTo>
                <a:lnTo>
                  <a:pt x="134" y="0"/>
                </a:lnTo>
                <a:lnTo>
                  <a:pt x="75" y="24"/>
                </a:lnTo>
                <a:lnTo>
                  <a:pt x="50" y="32"/>
                </a:lnTo>
                <a:lnTo>
                  <a:pt x="25" y="40"/>
                </a:lnTo>
                <a:lnTo>
                  <a:pt x="16" y="72"/>
                </a:lnTo>
                <a:lnTo>
                  <a:pt x="0" y="64"/>
                </a:lnTo>
                <a:lnTo>
                  <a:pt x="0" y="88"/>
                </a:lnTo>
                <a:lnTo>
                  <a:pt x="8" y="144"/>
                </a:lnTo>
                <a:lnTo>
                  <a:pt x="33" y="176"/>
                </a:lnTo>
                <a:lnTo>
                  <a:pt x="59" y="184"/>
                </a:lnTo>
                <a:lnTo>
                  <a:pt x="67" y="192"/>
                </a:lnTo>
                <a:lnTo>
                  <a:pt x="75" y="192"/>
                </a:lnTo>
                <a:lnTo>
                  <a:pt x="109" y="176"/>
                </a:lnTo>
                <a:lnTo>
                  <a:pt x="134" y="176"/>
                </a:lnTo>
                <a:lnTo>
                  <a:pt x="168" y="136"/>
                </a:lnTo>
                <a:lnTo>
                  <a:pt x="236" y="128"/>
                </a:lnTo>
                <a:lnTo>
                  <a:pt x="244" y="104"/>
                </a:lnTo>
                <a:lnTo>
                  <a:pt x="244" y="64"/>
                </a:lnTo>
                <a:lnTo>
                  <a:pt x="227" y="3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68" name="Freeform 72"/>
          <p:cNvSpPr>
            <a:spLocks noChangeAspect="1"/>
          </p:cNvSpPr>
          <p:nvPr/>
        </p:nvSpPr>
        <p:spPr bwMode="auto">
          <a:xfrm>
            <a:off x="7986713" y="4856163"/>
            <a:ext cx="809625" cy="560387"/>
          </a:xfrm>
          <a:custGeom>
            <a:avLst/>
            <a:gdLst>
              <a:gd name="T0" fmla="*/ 2147483647 w 590"/>
              <a:gd name="T1" fmla="*/ 2147483647 h 408"/>
              <a:gd name="T2" fmla="*/ 2147483647 w 590"/>
              <a:gd name="T3" fmla="*/ 2147483647 h 408"/>
              <a:gd name="T4" fmla="*/ 2147483647 w 590"/>
              <a:gd name="T5" fmla="*/ 2147483647 h 408"/>
              <a:gd name="T6" fmla="*/ 2147483647 w 590"/>
              <a:gd name="T7" fmla="*/ 2147483647 h 408"/>
              <a:gd name="T8" fmla="*/ 2147483647 w 590"/>
              <a:gd name="T9" fmla="*/ 2147483647 h 408"/>
              <a:gd name="T10" fmla="*/ 2147483647 w 590"/>
              <a:gd name="T11" fmla="*/ 2147483647 h 408"/>
              <a:gd name="T12" fmla="*/ 2147483647 w 590"/>
              <a:gd name="T13" fmla="*/ 2147483647 h 408"/>
              <a:gd name="T14" fmla="*/ 2147483647 w 590"/>
              <a:gd name="T15" fmla="*/ 2147483647 h 408"/>
              <a:gd name="T16" fmla="*/ 2147483647 w 590"/>
              <a:gd name="T17" fmla="*/ 2147483647 h 408"/>
              <a:gd name="T18" fmla="*/ 2147483647 w 590"/>
              <a:gd name="T19" fmla="*/ 2147483647 h 408"/>
              <a:gd name="T20" fmla="*/ 2147483647 w 590"/>
              <a:gd name="T21" fmla="*/ 2147483647 h 408"/>
              <a:gd name="T22" fmla="*/ 2147483647 w 590"/>
              <a:gd name="T23" fmla="*/ 2147483647 h 408"/>
              <a:gd name="T24" fmla="*/ 2147483647 w 590"/>
              <a:gd name="T25" fmla="*/ 2147483647 h 408"/>
              <a:gd name="T26" fmla="*/ 2147483647 w 590"/>
              <a:gd name="T27" fmla="*/ 2147483647 h 408"/>
              <a:gd name="T28" fmla="*/ 2147483647 w 590"/>
              <a:gd name="T29" fmla="*/ 2147483647 h 408"/>
              <a:gd name="T30" fmla="*/ 2147483647 w 590"/>
              <a:gd name="T31" fmla="*/ 0 h 408"/>
              <a:gd name="T32" fmla="*/ 2147483647 w 590"/>
              <a:gd name="T33" fmla="*/ 2147483647 h 408"/>
              <a:gd name="T34" fmla="*/ 2147483647 w 590"/>
              <a:gd name="T35" fmla="*/ 0 h 408"/>
              <a:gd name="T36" fmla="*/ 2147483647 w 590"/>
              <a:gd name="T37" fmla="*/ 2147483647 h 408"/>
              <a:gd name="T38" fmla="*/ 2147483647 w 590"/>
              <a:gd name="T39" fmla="*/ 2147483647 h 408"/>
              <a:gd name="T40" fmla="*/ 2147483647 w 590"/>
              <a:gd name="T41" fmla="*/ 2147483647 h 408"/>
              <a:gd name="T42" fmla="*/ 2147483647 w 590"/>
              <a:gd name="T43" fmla="*/ 2147483647 h 408"/>
              <a:gd name="T44" fmla="*/ 2147483647 w 590"/>
              <a:gd name="T45" fmla="*/ 2147483647 h 408"/>
              <a:gd name="T46" fmla="*/ 2147483647 w 590"/>
              <a:gd name="T47" fmla="*/ 2147483647 h 408"/>
              <a:gd name="T48" fmla="*/ 2147483647 w 590"/>
              <a:gd name="T49" fmla="*/ 2147483647 h 408"/>
              <a:gd name="T50" fmla="*/ 2147483647 w 590"/>
              <a:gd name="T51" fmla="*/ 2147483647 h 408"/>
              <a:gd name="T52" fmla="*/ 2147483647 w 590"/>
              <a:gd name="T53" fmla="*/ 2147483647 h 408"/>
              <a:gd name="T54" fmla="*/ 2147483647 w 590"/>
              <a:gd name="T55" fmla="*/ 2147483647 h 408"/>
              <a:gd name="T56" fmla="*/ 2147483647 w 590"/>
              <a:gd name="T57" fmla="*/ 2147483647 h 408"/>
              <a:gd name="T58" fmla="*/ 0 w 590"/>
              <a:gd name="T59" fmla="*/ 2147483647 h 408"/>
              <a:gd name="T60" fmla="*/ 2147483647 w 590"/>
              <a:gd name="T61" fmla="*/ 2147483647 h 408"/>
              <a:gd name="T62" fmla="*/ 2147483647 w 590"/>
              <a:gd name="T63" fmla="*/ 2147483647 h 408"/>
              <a:gd name="T64" fmla="*/ 2147483647 w 590"/>
              <a:gd name="T65" fmla="*/ 2147483647 h 408"/>
              <a:gd name="T66" fmla="*/ 2147483647 w 590"/>
              <a:gd name="T67" fmla="*/ 2147483647 h 408"/>
              <a:gd name="T68" fmla="*/ 2147483647 w 590"/>
              <a:gd name="T69" fmla="*/ 2147483647 h 408"/>
              <a:gd name="T70" fmla="*/ 2147483647 w 590"/>
              <a:gd name="T71" fmla="*/ 2147483647 h 408"/>
              <a:gd name="T72" fmla="*/ 2147483647 w 590"/>
              <a:gd name="T73" fmla="*/ 2147483647 h 408"/>
              <a:gd name="T74" fmla="*/ 2147483647 w 590"/>
              <a:gd name="T75" fmla="*/ 2147483647 h 408"/>
              <a:gd name="T76" fmla="*/ 2147483647 w 590"/>
              <a:gd name="T77" fmla="*/ 2147483647 h 408"/>
              <a:gd name="T78" fmla="*/ 2147483647 w 590"/>
              <a:gd name="T79" fmla="*/ 2147483647 h 408"/>
              <a:gd name="T80" fmla="*/ 2147483647 w 590"/>
              <a:gd name="T81" fmla="*/ 2147483647 h 408"/>
              <a:gd name="T82" fmla="*/ 2147483647 w 590"/>
              <a:gd name="T83" fmla="*/ 2147483647 h 408"/>
              <a:gd name="T84" fmla="*/ 2147483647 w 590"/>
              <a:gd name="T85" fmla="*/ 2147483647 h 408"/>
              <a:gd name="T86" fmla="*/ 2147483647 w 590"/>
              <a:gd name="T87" fmla="*/ 2147483647 h 408"/>
              <a:gd name="T88" fmla="*/ 2147483647 w 590"/>
              <a:gd name="T89" fmla="*/ 2147483647 h 408"/>
              <a:gd name="T90" fmla="*/ 2147483647 w 590"/>
              <a:gd name="T91" fmla="*/ 2147483647 h 408"/>
              <a:gd name="T92" fmla="*/ 2147483647 w 590"/>
              <a:gd name="T93" fmla="*/ 2147483647 h 408"/>
              <a:gd name="T94" fmla="*/ 2147483647 w 590"/>
              <a:gd name="T95" fmla="*/ 2147483647 h 408"/>
              <a:gd name="T96" fmla="*/ 2147483647 w 590"/>
              <a:gd name="T97" fmla="*/ 2147483647 h 408"/>
              <a:gd name="T98" fmla="*/ 2147483647 w 590"/>
              <a:gd name="T99" fmla="*/ 2147483647 h 408"/>
              <a:gd name="T100" fmla="*/ 2147483647 w 590"/>
              <a:gd name="T101" fmla="*/ 2147483647 h 408"/>
              <a:gd name="T102" fmla="*/ 2147483647 w 590"/>
              <a:gd name="T103" fmla="*/ 2147483647 h 408"/>
              <a:gd name="T104" fmla="*/ 2147483647 w 590"/>
              <a:gd name="T105" fmla="*/ 2147483647 h 408"/>
              <a:gd name="T106" fmla="*/ 2147483647 w 590"/>
              <a:gd name="T107" fmla="*/ 2147483647 h 408"/>
              <a:gd name="T108" fmla="*/ 2147483647 w 590"/>
              <a:gd name="T109" fmla="*/ 2147483647 h 40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590"/>
              <a:gd name="T166" fmla="*/ 0 h 408"/>
              <a:gd name="T167" fmla="*/ 590 w 590"/>
              <a:gd name="T168" fmla="*/ 408 h 40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590" h="408">
                <a:moveTo>
                  <a:pt x="455" y="256"/>
                </a:moveTo>
                <a:lnTo>
                  <a:pt x="489" y="248"/>
                </a:lnTo>
                <a:lnTo>
                  <a:pt x="514" y="232"/>
                </a:lnTo>
                <a:lnTo>
                  <a:pt x="565" y="240"/>
                </a:lnTo>
                <a:lnTo>
                  <a:pt x="590" y="232"/>
                </a:lnTo>
                <a:lnTo>
                  <a:pt x="565" y="200"/>
                </a:lnTo>
                <a:lnTo>
                  <a:pt x="523" y="176"/>
                </a:lnTo>
                <a:lnTo>
                  <a:pt x="548" y="144"/>
                </a:lnTo>
                <a:lnTo>
                  <a:pt x="548" y="104"/>
                </a:lnTo>
                <a:lnTo>
                  <a:pt x="548" y="72"/>
                </a:lnTo>
                <a:lnTo>
                  <a:pt x="573" y="64"/>
                </a:lnTo>
                <a:lnTo>
                  <a:pt x="582" y="48"/>
                </a:lnTo>
                <a:lnTo>
                  <a:pt x="582" y="32"/>
                </a:lnTo>
                <a:lnTo>
                  <a:pt x="582" y="16"/>
                </a:lnTo>
                <a:lnTo>
                  <a:pt x="531" y="16"/>
                </a:lnTo>
                <a:lnTo>
                  <a:pt x="523" y="0"/>
                </a:lnTo>
                <a:lnTo>
                  <a:pt x="481" y="8"/>
                </a:lnTo>
                <a:lnTo>
                  <a:pt x="455" y="0"/>
                </a:lnTo>
                <a:lnTo>
                  <a:pt x="413" y="8"/>
                </a:lnTo>
                <a:lnTo>
                  <a:pt x="363" y="24"/>
                </a:lnTo>
                <a:lnTo>
                  <a:pt x="321" y="80"/>
                </a:lnTo>
                <a:lnTo>
                  <a:pt x="270" y="88"/>
                </a:lnTo>
                <a:lnTo>
                  <a:pt x="219" y="88"/>
                </a:lnTo>
                <a:lnTo>
                  <a:pt x="194" y="88"/>
                </a:lnTo>
                <a:lnTo>
                  <a:pt x="169" y="112"/>
                </a:lnTo>
                <a:lnTo>
                  <a:pt x="76" y="112"/>
                </a:lnTo>
                <a:lnTo>
                  <a:pt x="43" y="104"/>
                </a:lnTo>
                <a:lnTo>
                  <a:pt x="43" y="80"/>
                </a:lnTo>
                <a:lnTo>
                  <a:pt x="9" y="64"/>
                </a:lnTo>
                <a:lnTo>
                  <a:pt x="0" y="88"/>
                </a:lnTo>
                <a:lnTo>
                  <a:pt x="9" y="120"/>
                </a:lnTo>
                <a:lnTo>
                  <a:pt x="26" y="152"/>
                </a:lnTo>
                <a:lnTo>
                  <a:pt x="68" y="184"/>
                </a:lnTo>
                <a:lnTo>
                  <a:pt x="51" y="224"/>
                </a:lnTo>
                <a:lnTo>
                  <a:pt x="34" y="232"/>
                </a:lnTo>
                <a:lnTo>
                  <a:pt x="34" y="264"/>
                </a:lnTo>
                <a:lnTo>
                  <a:pt x="51" y="272"/>
                </a:lnTo>
                <a:lnTo>
                  <a:pt x="43" y="304"/>
                </a:lnTo>
                <a:lnTo>
                  <a:pt x="51" y="320"/>
                </a:lnTo>
                <a:lnTo>
                  <a:pt x="93" y="336"/>
                </a:lnTo>
                <a:lnTo>
                  <a:pt x="110" y="368"/>
                </a:lnTo>
                <a:lnTo>
                  <a:pt x="110" y="408"/>
                </a:lnTo>
                <a:lnTo>
                  <a:pt x="110" y="400"/>
                </a:lnTo>
                <a:lnTo>
                  <a:pt x="152" y="400"/>
                </a:lnTo>
                <a:lnTo>
                  <a:pt x="194" y="384"/>
                </a:lnTo>
                <a:lnTo>
                  <a:pt x="245" y="352"/>
                </a:lnTo>
                <a:lnTo>
                  <a:pt x="278" y="368"/>
                </a:lnTo>
                <a:lnTo>
                  <a:pt x="312" y="368"/>
                </a:lnTo>
                <a:lnTo>
                  <a:pt x="337" y="368"/>
                </a:lnTo>
                <a:lnTo>
                  <a:pt x="396" y="352"/>
                </a:lnTo>
                <a:lnTo>
                  <a:pt x="430" y="336"/>
                </a:lnTo>
                <a:lnTo>
                  <a:pt x="422" y="296"/>
                </a:lnTo>
                <a:lnTo>
                  <a:pt x="447" y="296"/>
                </a:lnTo>
                <a:lnTo>
                  <a:pt x="455" y="280"/>
                </a:lnTo>
                <a:lnTo>
                  <a:pt x="455" y="25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14403" name="Freeform 73"/>
          <p:cNvSpPr>
            <a:spLocks noChangeAspect="1"/>
          </p:cNvSpPr>
          <p:nvPr/>
        </p:nvSpPr>
        <p:spPr bwMode="auto">
          <a:xfrm>
            <a:off x="7802563" y="5273675"/>
            <a:ext cx="334962" cy="263525"/>
          </a:xfrm>
          <a:custGeom>
            <a:avLst/>
            <a:gdLst>
              <a:gd name="T0" fmla="*/ 2147483647 w 244"/>
              <a:gd name="T1" fmla="*/ 2147483647 h 192"/>
              <a:gd name="T2" fmla="*/ 2147483647 w 244"/>
              <a:gd name="T3" fmla="*/ 2147483647 h 192"/>
              <a:gd name="T4" fmla="*/ 2147483647 w 244"/>
              <a:gd name="T5" fmla="*/ 0 h 192"/>
              <a:gd name="T6" fmla="*/ 2147483647 w 244"/>
              <a:gd name="T7" fmla="*/ 0 h 192"/>
              <a:gd name="T8" fmla="*/ 2147483647 w 244"/>
              <a:gd name="T9" fmla="*/ 0 h 192"/>
              <a:gd name="T10" fmla="*/ 2147483647 w 244"/>
              <a:gd name="T11" fmla="*/ 2147483647 h 192"/>
              <a:gd name="T12" fmla="*/ 2147483647 w 244"/>
              <a:gd name="T13" fmla="*/ 2147483647 h 192"/>
              <a:gd name="T14" fmla="*/ 2147483647 w 244"/>
              <a:gd name="T15" fmla="*/ 2147483647 h 192"/>
              <a:gd name="T16" fmla="*/ 2147483647 w 244"/>
              <a:gd name="T17" fmla="*/ 2147483647 h 192"/>
              <a:gd name="T18" fmla="*/ 0 w 244"/>
              <a:gd name="T19" fmla="*/ 2147483647 h 192"/>
              <a:gd name="T20" fmla="*/ 0 w 244"/>
              <a:gd name="T21" fmla="*/ 2147483647 h 192"/>
              <a:gd name="T22" fmla="*/ 2147483647 w 244"/>
              <a:gd name="T23" fmla="*/ 2147483647 h 192"/>
              <a:gd name="T24" fmla="*/ 2147483647 w 244"/>
              <a:gd name="T25" fmla="*/ 2147483647 h 192"/>
              <a:gd name="T26" fmla="*/ 2147483647 w 244"/>
              <a:gd name="T27" fmla="*/ 2147483647 h 192"/>
              <a:gd name="T28" fmla="*/ 2147483647 w 244"/>
              <a:gd name="T29" fmla="*/ 2147483647 h 192"/>
              <a:gd name="T30" fmla="*/ 2147483647 w 244"/>
              <a:gd name="T31" fmla="*/ 2147483647 h 192"/>
              <a:gd name="T32" fmla="*/ 2147483647 w 244"/>
              <a:gd name="T33" fmla="*/ 2147483647 h 192"/>
              <a:gd name="T34" fmla="*/ 2147483647 w 244"/>
              <a:gd name="T35" fmla="*/ 2147483647 h 192"/>
              <a:gd name="T36" fmla="*/ 2147483647 w 244"/>
              <a:gd name="T37" fmla="*/ 2147483647 h 192"/>
              <a:gd name="T38" fmla="*/ 2147483647 w 244"/>
              <a:gd name="T39" fmla="*/ 2147483647 h 192"/>
              <a:gd name="T40" fmla="*/ 2147483647 w 244"/>
              <a:gd name="T41" fmla="*/ 2147483647 h 192"/>
              <a:gd name="T42" fmla="*/ 2147483647 w 244"/>
              <a:gd name="T43" fmla="*/ 2147483647 h 192"/>
              <a:gd name="T44" fmla="*/ 2147483647 w 244"/>
              <a:gd name="T45" fmla="*/ 2147483647 h 1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44"/>
              <a:gd name="T70" fmla="*/ 0 h 192"/>
              <a:gd name="T71" fmla="*/ 244 w 244"/>
              <a:gd name="T72" fmla="*/ 192 h 19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44" h="192">
                <a:moveTo>
                  <a:pt x="227" y="32"/>
                </a:moveTo>
                <a:lnTo>
                  <a:pt x="185" y="16"/>
                </a:lnTo>
                <a:lnTo>
                  <a:pt x="177" y="0"/>
                </a:lnTo>
                <a:lnTo>
                  <a:pt x="134" y="0"/>
                </a:lnTo>
                <a:lnTo>
                  <a:pt x="75" y="24"/>
                </a:lnTo>
                <a:lnTo>
                  <a:pt x="50" y="32"/>
                </a:lnTo>
                <a:lnTo>
                  <a:pt x="25" y="40"/>
                </a:lnTo>
                <a:lnTo>
                  <a:pt x="16" y="72"/>
                </a:lnTo>
                <a:lnTo>
                  <a:pt x="0" y="64"/>
                </a:lnTo>
                <a:lnTo>
                  <a:pt x="0" y="88"/>
                </a:lnTo>
                <a:lnTo>
                  <a:pt x="8" y="144"/>
                </a:lnTo>
                <a:lnTo>
                  <a:pt x="33" y="176"/>
                </a:lnTo>
                <a:lnTo>
                  <a:pt x="59" y="184"/>
                </a:lnTo>
                <a:lnTo>
                  <a:pt x="67" y="192"/>
                </a:lnTo>
                <a:lnTo>
                  <a:pt x="75" y="192"/>
                </a:lnTo>
                <a:lnTo>
                  <a:pt x="109" y="176"/>
                </a:lnTo>
                <a:lnTo>
                  <a:pt x="134" y="176"/>
                </a:lnTo>
                <a:lnTo>
                  <a:pt x="168" y="136"/>
                </a:lnTo>
                <a:lnTo>
                  <a:pt x="236" y="128"/>
                </a:lnTo>
                <a:lnTo>
                  <a:pt x="244" y="104"/>
                </a:lnTo>
                <a:lnTo>
                  <a:pt x="244" y="64"/>
                </a:lnTo>
                <a:lnTo>
                  <a:pt x="227" y="32"/>
                </a:lnTo>
                <a:close/>
              </a:path>
            </a:pathLst>
          </a:custGeom>
          <a:solidFill>
            <a:srgbClr val="99CCFF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4" name="Freeform 74"/>
          <p:cNvSpPr>
            <a:spLocks noChangeAspect="1"/>
          </p:cNvSpPr>
          <p:nvPr/>
        </p:nvSpPr>
        <p:spPr bwMode="auto">
          <a:xfrm>
            <a:off x="7986713" y="4856163"/>
            <a:ext cx="809625" cy="560387"/>
          </a:xfrm>
          <a:custGeom>
            <a:avLst/>
            <a:gdLst>
              <a:gd name="T0" fmla="*/ 2147483647 w 590"/>
              <a:gd name="T1" fmla="*/ 2147483647 h 408"/>
              <a:gd name="T2" fmla="*/ 2147483647 w 590"/>
              <a:gd name="T3" fmla="*/ 2147483647 h 408"/>
              <a:gd name="T4" fmla="*/ 2147483647 w 590"/>
              <a:gd name="T5" fmla="*/ 2147483647 h 408"/>
              <a:gd name="T6" fmla="*/ 2147483647 w 590"/>
              <a:gd name="T7" fmla="*/ 2147483647 h 408"/>
              <a:gd name="T8" fmla="*/ 2147483647 w 590"/>
              <a:gd name="T9" fmla="*/ 2147483647 h 408"/>
              <a:gd name="T10" fmla="*/ 2147483647 w 590"/>
              <a:gd name="T11" fmla="*/ 2147483647 h 408"/>
              <a:gd name="T12" fmla="*/ 2147483647 w 590"/>
              <a:gd name="T13" fmla="*/ 2147483647 h 408"/>
              <a:gd name="T14" fmla="*/ 2147483647 w 590"/>
              <a:gd name="T15" fmla="*/ 2147483647 h 408"/>
              <a:gd name="T16" fmla="*/ 2147483647 w 590"/>
              <a:gd name="T17" fmla="*/ 2147483647 h 408"/>
              <a:gd name="T18" fmla="*/ 2147483647 w 590"/>
              <a:gd name="T19" fmla="*/ 2147483647 h 408"/>
              <a:gd name="T20" fmla="*/ 2147483647 w 590"/>
              <a:gd name="T21" fmla="*/ 2147483647 h 408"/>
              <a:gd name="T22" fmla="*/ 2147483647 w 590"/>
              <a:gd name="T23" fmla="*/ 2147483647 h 408"/>
              <a:gd name="T24" fmla="*/ 2147483647 w 590"/>
              <a:gd name="T25" fmla="*/ 2147483647 h 408"/>
              <a:gd name="T26" fmla="*/ 2147483647 w 590"/>
              <a:gd name="T27" fmla="*/ 2147483647 h 408"/>
              <a:gd name="T28" fmla="*/ 2147483647 w 590"/>
              <a:gd name="T29" fmla="*/ 2147483647 h 408"/>
              <a:gd name="T30" fmla="*/ 2147483647 w 590"/>
              <a:gd name="T31" fmla="*/ 0 h 408"/>
              <a:gd name="T32" fmla="*/ 2147483647 w 590"/>
              <a:gd name="T33" fmla="*/ 2147483647 h 408"/>
              <a:gd name="T34" fmla="*/ 2147483647 w 590"/>
              <a:gd name="T35" fmla="*/ 0 h 408"/>
              <a:gd name="T36" fmla="*/ 2147483647 w 590"/>
              <a:gd name="T37" fmla="*/ 2147483647 h 408"/>
              <a:gd name="T38" fmla="*/ 2147483647 w 590"/>
              <a:gd name="T39" fmla="*/ 2147483647 h 408"/>
              <a:gd name="T40" fmla="*/ 2147483647 w 590"/>
              <a:gd name="T41" fmla="*/ 2147483647 h 408"/>
              <a:gd name="T42" fmla="*/ 2147483647 w 590"/>
              <a:gd name="T43" fmla="*/ 2147483647 h 408"/>
              <a:gd name="T44" fmla="*/ 2147483647 w 590"/>
              <a:gd name="T45" fmla="*/ 2147483647 h 408"/>
              <a:gd name="T46" fmla="*/ 2147483647 w 590"/>
              <a:gd name="T47" fmla="*/ 2147483647 h 408"/>
              <a:gd name="T48" fmla="*/ 2147483647 w 590"/>
              <a:gd name="T49" fmla="*/ 2147483647 h 408"/>
              <a:gd name="T50" fmla="*/ 2147483647 w 590"/>
              <a:gd name="T51" fmla="*/ 2147483647 h 408"/>
              <a:gd name="T52" fmla="*/ 2147483647 w 590"/>
              <a:gd name="T53" fmla="*/ 2147483647 h 408"/>
              <a:gd name="T54" fmla="*/ 2147483647 w 590"/>
              <a:gd name="T55" fmla="*/ 2147483647 h 408"/>
              <a:gd name="T56" fmla="*/ 2147483647 w 590"/>
              <a:gd name="T57" fmla="*/ 2147483647 h 408"/>
              <a:gd name="T58" fmla="*/ 0 w 590"/>
              <a:gd name="T59" fmla="*/ 2147483647 h 408"/>
              <a:gd name="T60" fmla="*/ 2147483647 w 590"/>
              <a:gd name="T61" fmla="*/ 2147483647 h 408"/>
              <a:gd name="T62" fmla="*/ 2147483647 w 590"/>
              <a:gd name="T63" fmla="*/ 2147483647 h 408"/>
              <a:gd name="T64" fmla="*/ 2147483647 w 590"/>
              <a:gd name="T65" fmla="*/ 2147483647 h 408"/>
              <a:gd name="T66" fmla="*/ 2147483647 w 590"/>
              <a:gd name="T67" fmla="*/ 2147483647 h 408"/>
              <a:gd name="T68" fmla="*/ 2147483647 w 590"/>
              <a:gd name="T69" fmla="*/ 2147483647 h 408"/>
              <a:gd name="T70" fmla="*/ 2147483647 w 590"/>
              <a:gd name="T71" fmla="*/ 2147483647 h 408"/>
              <a:gd name="T72" fmla="*/ 2147483647 w 590"/>
              <a:gd name="T73" fmla="*/ 2147483647 h 408"/>
              <a:gd name="T74" fmla="*/ 2147483647 w 590"/>
              <a:gd name="T75" fmla="*/ 2147483647 h 408"/>
              <a:gd name="T76" fmla="*/ 2147483647 w 590"/>
              <a:gd name="T77" fmla="*/ 2147483647 h 408"/>
              <a:gd name="T78" fmla="*/ 2147483647 w 590"/>
              <a:gd name="T79" fmla="*/ 2147483647 h 408"/>
              <a:gd name="T80" fmla="*/ 2147483647 w 590"/>
              <a:gd name="T81" fmla="*/ 2147483647 h 408"/>
              <a:gd name="T82" fmla="*/ 2147483647 w 590"/>
              <a:gd name="T83" fmla="*/ 2147483647 h 408"/>
              <a:gd name="T84" fmla="*/ 2147483647 w 590"/>
              <a:gd name="T85" fmla="*/ 2147483647 h 408"/>
              <a:gd name="T86" fmla="*/ 2147483647 w 590"/>
              <a:gd name="T87" fmla="*/ 2147483647 h 408"/>
              <a:gd name="T88" fmla="*/ 2147483647 w 590"/>
              <a:gd name="T89" fmla="*/ 2147483647 h 408"/>
              <a:gd name="T90" fmla="*/ 2147483647 w 590"/>
              <a:gd name="T91" fmla="*/ 2147483647 h 408"/>
              <a:gd name="T92" fmla="*/ 2147483647 w 590"/>
              <a:gd name="T93" fmla="*/ 2147483647 h 408"/>
              <a:gd name="T94" fmla="*/ 2147483647 w 590"/>
              <a:gd name="T95" fmla="*/ 2147483647 h 408"/>
              <a:gd name="T96" fmla="*/ 2147483647 w 590"/>
              <a:gd name="T97" fmla="*/ 2147483647 h 408"/>
              <a:gd name="T98" fmla="*/ 2147483647 w 590"/>
              <a:gd name="T99" fmla="*/ 2147483647 h 408"/>
              <a:gd name="T100" fmla="*/ 2147483647 w 590"/>
              <a:gd name="T101" fmla="*/ 2147483647 h 408"/>
              <a:gd name="T102" fmla="*/ 2147483647 w 590"/>
              <a:gd name="T103" fmla="*/ 2147483647 h 408"/>
              <a:gd name="T104" fmla="*/ 2147483647 w 590"/>
              <a:gd name="T105" fmla="*/ 2147483647 h 408"/>
              <a:gd name="T106" fmla="*/ 2147483647 w 590"/>
              <a:gd name="T107" fmla="*/ 2147483647 h 408"/>
              <a:gd name="T108" fmla="*/ 2147483647 w 590"/>
              <a:gd name="T109" fmla="*/ 2147483647 h 408"/>
              <a:gd name="T110" fmla="*/ 2147483647 w 590"/>
              <a:gd name="T111" fmla="*/ 2147483647 h 4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90"/>
              <a:gd name="T169" fmla="*/ 0 h 408"/>
              <a:gd name="T170" fmla="*/ 590 w 590"/>
              <a:gd name="T171" fmla="*/ 408 h 40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90" h="408">
                <a:moveTo>
                  <a:pt x="455" y="256"/>
                </a:moveTo>
                <a:lnTo>
                  <a:pt x="489" y="248"/>
                </a:lnTo>
                <a:lnTo>
                  <a:pt x="514" y="232"/>
                </a:lnTo>
                <a:lnTo>
                  <a:pt x="565" y="240"/>
                </a:lnTo>
                <a:lnTo>
                  <a:pt x="590" y="232"/>
                </a:lnTo>
                <a:lnTo>
                  <a:pt x="565" y="200"/>
                </a:lnTo>
                <a:lnTo>
                  <a:pt x="523" y="176"/>
                </a:lnTo>
                <a:lnTo>
                  <a:pt x="548" y="144"/>
                </a:lnTo>
                <a:lnTo>
                  <a:pt x="548" y="104"/>
                </a:lnTo>
                <a:lnTo>
                  <a:pt x="548" y="72"/>
                </a:lnTo>
                <a:lnTo>
                  <a:pt x="573" y="64"/>
                </a:lnTo>
                <a:lnTo>
                  <a:pt x="582" y="48"/>
                </a:lnTo>
                <a:lnTo>
                  <a:pt x="582" y="32"/>
                </a:lnTo>
                <a:lnTo>
                  <a:pt x="582" y="16"/>
                </a:lnTo>
                <a:lnTo>
                  <a:pt x="531" y="16"/>
                </a:lnTo>
                <a:lnTo>
                  <a:pt x="523" y="0"/>
                </a:lnTo>
                <a:lnTo>
                  <a:pt x="481" y="8"/>
                </a:lnTo>
                <a:lnTo>
                  <a:pt x="455" y="0"/>
                </a:lnTo>
                <a:lnTo>
                  <a:pt x="413" y="8"/>
                </a:lnTo>
                <a:lnTo>
                  <a:pt x="363" y="24"/>
                </a:lnTo>
                <a:lnTo>
                  <a:pt x="321" y="80"/>
                </a:lnTo>
                <a:lnTo>
                  <a:pt x="270" y="88"/>
                </a:lnTo>
                <a:lnTo>
                  <a:pt x="219" y="88"/>
                </a:lnTo>
                <a:lnTo>
                  <a:pt x="194" y="88"/>
                </a:lnTo>
                <a:lnTo>
                  <a:pt x="169" y="112"/>
                </a:lnTo>
                <a:lnTo>
                  <a:pt x="76" y="112"/>
                </a:lnTo>
                <a:lnTo>
                  <a:pt x="43" y="104"/>
                </a:lnTo>
                <a:lnTo>
                  <a:pt x="43" y="80"/>
                </a:lnTo>
                <a:lnTo>
                  <a:pt x="9" y="64"/>
                </a:lnTo>
                <a:lnTo>
                  <a:pt x="0" y="88"/>
                </a:lnTo>
                <a:lnTo>
                  <a:pt x="9" y="120"/>
                </a:lnTo>
                <a:lnTo>
                  <a:pt x="26" y="152"/>
                </a:lnTo>
                <a:lnTo>
                  <a:pt x="68" y="184"/>
                </a:lnTo>
                <a:lnTo>
                  <a:pt x="51" y="224"/>
                </a:lnTo>
                <a:lnTo>
                  <a:pt x="34" y="232"/>
                </a:lnTo>
                <a:lnTo>
                  <a:pt x="34" y="264"/>
                </a:lnTo>
                <a:lnTo>
                  <a:pt x="51" y="272"/>
                </a:lnTo>
                <a:lnTo>
                  <a:pt x="43" y="304"/>
                </a:lnTo>
                <a:lnTo>
                  <a:pt x="51" y="320"/>
                </a:lnTo>
                <a:lnTo>
                  <a:pt x="93" y="336"/>
                </a:lnTo>
                <a:lnTo>
                  <a:pt x="110" y="368"/>
                </a:lnTo>
                <a:lnTo>
                  <a:pt x="110" y="408"/>
                </a:lnTo>
                <a:lnTo>
                  <a:pt x="110" y="400"/>
                </a:lnTo>
                <a:lnTo>
                  <a:pt x="152" y="400"/>
                </a:lnTo>
                <a:lnTo>
                  <a:pt x="194" y="384"/>
                </a:lnTo>
                <a:lnTo>
                  <a:pt x="245" y="352"/>
                </a:lnTo>
                <a:lnTo>
                  <a:pt x="278" y="368"/>
                </a:lnTo>
                <a:lnTo>
                  <a:pt x="312" y="368"/>
                </a:lnTo>
                <a:lnTo>
                  <a:pt x="337" y="368"/>
                </a:lnTo>
                <a:lnTo>
                  <a:pt x="396" y="352"/>
                </a:lnTo>
                <a:lnTo>
                  <a:pt x="430" y="336"/>
                </a:lnTo>
                <a:lnTo>
                  <a:pt x="422" y="296"/>
                </a:lnTo>
                <a:lnTo>
                  <a:pt x="447" y="296"/>
                </a:lnTo>
                <a:lnTo>
                  <a:pt x="455" y="280"/>
                </a:lnTo>
                <a:lnTo>
                  <a:pt x="455" y="256"/>
                </a:lnTo>
                <a:close/>
              </a:path>
            </a:pathLst>
          </a:custGeom>
          <a:solidFill>
            <a:srgbClr val="00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75"/>
          <p:cNvSpPr>
            <a:spLocks noChangeAspect="1"/>
          </p:cNvSpPr>
          <p:nvPr/>
        </p:nvSpPr>
        <p:spPr bwMode="auto">
          <a:xfrm>
            <a:off x="8589963" y="5175250"/>
            <a:ext cx="498475" cy="846138"/>
          </a:xfrm>
          <a:custGeom>
            <a:avLst/>
            <a:gdLst>
              <a:gd name="T0" fmla="*/ 2147483647 w 364"/>
              <a:gd name="T1" fmla="*/ 2147483647 h 616"/>
              <a:gd name="T2" fmla="*/ 2147483647 w 364"/>
              <a:gd name="T3" fmla="*/ 0 h 616"/>
              <a:gd name="T4" fmla="*/ 2147483647 w 364"/>
              <a:gd name="T5" fmla="*/ 0 h 616"/>
              <a:gd name="T6" fmla="*/ 2147483647 w 364"/>
              <a:gd name="T7" fmla="*/ 2147483647 h 616"/>
              <a:gd name="T8" fmla="*/ 2147483647 w 364"/>
              <a:gd name="T9" fmla="*/ 2147483647 h 616"/>
              <a:gd name="T10" fmla="*/ 2147483647 w 364"/>
              <a:gd name="T11" fmla="*/ 2147483647 h 616"/>
              <a:gd name="T12" fmla="*/ 0 w 364"/>
              <a:gd name="T13" fmla="*/ 2147483647 h 616"/>
              <a:gd name="T14" fmla="*/ 2147483647 w 364"/>
              <a:gd name="T15" fmla="*/ 2147483647 h 616"/>
              <a:gd name="T16" fmla="*/ 2147483647 w 364"/>
              <a:gd name="T17" fmla="*/ 2147483647 h 616"/>
              <a:gd name="T18" fmla="*/ 2147483647 w 364"/>
              <a:gd name="T19" fmla="*/ 2147483647 h 616"/>
              <a:gd name="T20" fmla="*/ 2147483647 w 364"/>
              <a:gd name="T21" fmla="*/ 2147483647 h 616"/>
              <a:gd name="T22" fmla="*/ 2147483647 w 364"/>
              <a:gd name="T23" fmla="*/ 2147483647 h 616"/>
              <a:gd name="T24" fmla="*/ 2147483647 w 364"/>
              <a:gd name="T25" fmla="*/ 2147483647 h 616"/>
              <a:gd name="T26" fmla="*/ 2147483647 w 364"/>
              <a:gd name="T27" fmla="*/ 2147483647 h 616"/>
              <a:gd name="T28" fmla="*/ 2147483647 w 364"/>
              <a:gd name="T29" fmla="*/ 2147483647 h 616"/>
              <a:gd name="T30" fmla="*/ 2147483647 w 364"/>
              <a:gd name="T31" fmla="*/ 2147483647 h 616"/>
              <a:gd name="T32" fmla="*/ 2147483647 w 364"/>
              <a:gd name="T33" fmla="*/ 2147483647 h 616"/>
              <a:gd name="T34" fmla="*/ 2147483647 w 364"/>
              <a:gd name="T35" fmla="*/ 2147483647 h 616"/>
              <a:gd name="T36" fmla="*/ 2147483647 w 364"/>
              <a:gd name="T37" fmla="*/ 2147483647 h 616"/>
              <a:gd name="T38" fmla="*/ 2147483647 w 364"/>
              <a:gd name="T39" fmla="*/ 2147483647 h 616"/>
              <a:gd name="T40" fmla="*/ 2147483647 w 364"/>
              <a:gd name="T41" fmla="*/ 2147483647 h 616"/>
              <a:gd name="T42" fmla="*/ 2147483647 w 364"/>
              <a:gd name="T43" fmla="*/ 2147483647 h 616"/>
              <a:gd name="T44" fmla="*/ 2147483647 w 364"/>
              <a:gd name="T45" fmla="*/ 2147483647 h 616"/>
              <a:gd name="T46" fmla="*/ 2147483647 w 364"/>
              <a:gd name="T47" fmla="*/ 2147483647 h 616"/>
              <a:gd name="T48" fmla="*/ 2147483647 w 364"/>
              <a:gd name="T49" fmla="*/ 2147483647 h 616"/>
              <a:gd name="T50" fmla="*/ 2147483647 w 364"/>
              <a:gd name="T51" fmla="*/ 2147483647 h 616"/>
              <a:gd name="T52" fmla="*/ 2147483647 w 364"/>
              <a:gd name="T53" fmla="*/ 2147483647 h 616"/>
              <a:gd name="T54" fmla="*/ 2147483647 w 364"/>
              <a:gd name="T55" fmla="*/ 2147483647 h 616"/>
              <a:gd name="T56" fmla="*/ 2147483647 w 364"/>
              <a:gd name="T57" fmla="*/ 2147483647 h 616"/>
              <a:gd name="T58" fmla="*/ 2147483647 w 364"/>
              <a:gd name="T59" fmla="*/ 2147483647 h 616"/>
              <a:gd name="T60" fmla="*/ 2147483647 w 364"/>
              <a:gd name="T61" fmla="*/ 2147483647 h 616"/>
              <a:gd name="T62" fmla="*/ 2147483647 w 364"/>
              <a:gd name="T63" fmla="*/ 2147483647 h 616"/>
              <a:gd name="T64" fmla="*/ 2147483647 w 364"/>
              <a:gd name="T65" fmla="*/ 2147483647 h 616"/>
              <a:gd name="T66" fmla="*/ 2147483647 w 364"/>
              <a:gd name="T67" fmla="*/ 2147483647 h 61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4"/>
              <a:gd name="T103" fmla="*/ 0 h 616"/>
              <a:gd name="T104" fmla="*/ 364 w 364"/>
              <a:gd name="T105" fmla="*/ 616 h 61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4" h="616">
                <a:moveTo>
                  <a:pt x="303" y="56"/>
                </a:moveTo>
                <a:lnTo>
                  <a:pt x="219" y="40"/>
                </a:lnTo>
                <a:lnTo>
                  <a:pt x="185" y="24"/>
                </a:lnTo>
                <a:lnTo>
                  <a:pt x="151" y="0"/>
                </a:lnTo>
                <a:lnTo>
                  <a:pt x="126" y="8"/>
                </a:lnTo>
                <a:lnTo>
                  <a:pt x="75" y="0"/>
                </a:lnTo>
                <a:lnTo>
                  <a:pt x="50" y="16"/>
                </a:lnTo>
                <a:lnTo>
                  <a:pt x="16" y="24"/>
                </a:lnTo>
                <a:lnTo>
                  <a:pt x="16" y="48"/>
                </a:lnTo>
                <a:lnTo>
                  <a:pt x="8" y="64"/>
                </a:lnTo>
                <a:lnTo>
                  <a:pt x="33" y="88"/>
                </a:lnTo>
                <a:lnTo>
                  <a:pt x="16" y="136"/>
                </a:lnTo>
                <a:lnTo>
                  <a:pt x="25" y="160"/>
                </a:lnTo>
                <a:lnTo>
                  <a:pt x="0" y="192"/>
                </a:lnTo>
                <a:lnTo>
                  <a:pt x="0" y="200"/>
                </a:lnTo>
                <a:lnTo>
                  <a:pt x="67" y="184"/>
                </a:lnTo>
                <a:lnTo>
                  <a:pt x="42" y="216"/>
                </a:lnTo>
                <a:lnTo>
                  <a:pt x="33" y="256"/>
                </a:lnTo>
                <a:lnTo>
                  <a:pt x="50" y="328"/>
                </a:lnTo>
                <a:lnTo>
                  <a:pt x="118" y="312"/>
                </a:lnTo>
                <a:lnTo>
                  <a:pt x="118" y="352"/>
                </a:lnTo>
                <a:lnTo>
                  <a:pt x="160" y="384"/>
                </a:lnTo>
                <a:lnTo>
                  <a:pt x="151" y="408"/>
                </a:lnTo>
                <a:lnTo>
                  <a:pt x="168" y="432"/>
                </a:lnTo>
                <a:lnTo>
                  <a:pt x="134" y="448"/>
                </a:lnTo>
                <a:lnTo>
                  <a:pt x="101" y="440"/>
                </a:lnTo>
                <a:lnTo>
                  <a:pt x="101" y="472"/>
                </a:lnTo>
                <a:lnTo>
                  <a:pt x="126" y="496"/>
                </a:lnTo>
                <a:lnTo>
                  <a:pt x="151" y="480"/>
                </a:lnTo>
                <a:lnTo>
                  <a:pt x="168" y="480"/>
                </a:lnTo>
                <a:lnTo>
                  <a:pt x="185" y="488"/>
                </a:lnTo>
                <a:lnTo>
                  <a:pt x="219" y="504"/>
                </a:lnTo>
                <a:lnTo>
                  <a:pt x="227" y="528"/>
                </a:lnTo>
                <a:lnTo>
                  <a:pt x="235" y="560"/>
                </a:lnTo>
                <a:lnTo>
                  <a:pt x="269" y="576"/>
                </a:lnTo>
                <a:lnTo>
                  <a:pt x="244" y="592"/>
                </a:lnTo>
                <a:lnTo>
                  <a:pt x="244" y="600"/>
                </a:lnTo>
                <a:lnTo>
                  <a:pt x="261" y="600"/>
                </a:lnTo>
                <a:lnTo>
                  <a:pt x="345" y="584"/>
                </a:lnTo>
                <a:lnTo>
                  <a:pt x="337" y="616"/>
                </a:lnTo>
                <a:lnTo>
                  <a:pt x="364" y="602"/>
                </a:lnTo>
                <a:lnTo>
                  <a:pt x="360" y="578"/>
                </a:lnTo>
                <a:lnTo>
                  <a:pt x="354" y="56"/>
                </a:lnTo>
                <a:lnTo>
                  <a:pt x="303" y="56"/>
                </a:lnTo>
                <a:lnTo>
                  <a:pt x="286" y="136"/>
                </a:lnTo>
                <a:lnTo>
                  <a:pt x="320" y="152"/>
                </a:lnTo>
                <a:lnTo>
                  <a:pt x="286" y="168"/>
                </a:lnTo>
                <a:lnTo>
                  <a:pt x="244" y="168"/>
                </a:lnTo>
                <a:lnTo>
                  <a:pt x="176" y="200"/>
                </a:lnTo>
                <a:lnTo>
                  <a:pt x="151" y="200"/>
                </a:lnTo>
                <a:lnTo>
                  <a:pt x="134" y="200"/>
                </a:lnTo>
                <a:lnTo>
                  <a:pt x="92" y="208"/>
                </a:lnTo>
                <a:lnTo>
                  <a:pt x="67" y="232"/>
                </a:lnTo>
                <a:lnTo>
                  <a:pt x="42" y="264"/>
                </a:lnTo>
                <a:lnTo>
                  <a:pt x="42" y="248"/>
                </a:lnTo>
                <a:lnTo>
                  <a:pt x="59" y="232"/>
                </a:lnTo>
                <a:lnTo>
                  <a:pt x="84" y="200"/>
                </a:lnTo>
                <a:lnTo>
                  <a:pt x="126" y="168"/>
                </a:lnTo>
                <a:lnTo>
                  <a:pt x="134" y="120"/>
                </a:lnTo>
                <a:lnTo>
                  <a:pt x="185" y="104"/>
                </a:lnTo>
                <a:lnTo>
                  <a:pt x="235" y="96"/>
                </a:lnTo>
                <a:lnTo>
                  <a:pt x="286" y="80"/>
                </a:lnTo>
                <a:lnTo>
                  <a:pt x="294" y="80"/>
                </a:lnTo>
                <a:lnTo>
                  <a:pt x="303" y="96"/>
                </a:lnTo>
                <a:lnTo>
                  <a:pt x="345" y="104"/>
                </a:lnTo>
                <a:lnTo>
                  <a:pt x="328" y="112"/>
                </a:lnTo>
                <a:lnTo>
                  <a:pt x="286" y="136"/>
                </a:lnTo>
                <a:lnTo>
                  <a:pt x="303" y="5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14406" name="Freeform 76"/>
          <p:cNvSpPr>
            <a:spLocks noChangeAspect="1"/>
          </p:cNvSpPr>
          <p:nvPr/>
        </p:nvSpPr>
        <p:spPr bwMode="auto">
          <a:xfrm>
            <a:off x="8589963" y="5175250"/>
            <a:ext cx="496887" cy="846138"/>
          </a:xfrm>
          <a:custGeom>
            <a:avLst/>
            <a:gdLst>
              <a:gd name="T0" fmla="*/ 2147483647 w 362"/>
              <a:gd name="T1" fmla="*/ 2147483647 h 616"/>
              <a:gd name="T2" fmla="*/ 2147483647 w 362"/>
              <a:gd name="T3" fmla="*/ 2147483647 h 616"/>
              <a:gd name="T4" fmla="*/ 2147483647 w 362"/>
              <a:gd name="T5" fmla="*/ 2147483647 h 616"/>
              <a:gd name="T6" fmla="*/ 2147483647 w 362"/>
              <a:gd name="T7" fmla="*/ 0 h 616"/>
              <a:gd name="T8" fmla="*/ 2147483647 w 362"/>
              <a:gd name="T9" fmla="*/ 2147483647 h 616"/>
              <a:gd name="T10" fmla="*/ 2147483647 w 362"/>
              <a:gd name="T11" fmla="*/ 0 h 616"/>
              <a:gd name="T12" fmla="*/ 2147483647 w 362"/>
              <a:gd name="T13" fmla="*/ 2147483647 h 616"/>
              <a:gd name="T14" fmla="*/ 2147483647 w 362"/>
              <a:gd name="T15" fmla="*/ 2147483647 h 616"/>
              <a:gd name="T16" fmla="*/ 2147483647 w 362"/>
              <a:gd name="T17" fmla="*/ 2147483647 h 616"/>
              <a:gd name="T18" fmla="*/ 2147483647 w 362"/>
              <a:gd name="T19" fmla="*/ 2147483647 h 616"/>
              <a:gd name="T20" fmla="*/ 2147483647 w 362"/>
              <a:gd name="T21" fmla="*/ 2147483647 h 616"/>
              <a:gd name="T22" fmla="*/ 2147483647 w 362"/>
              <a:gd name="T23" fmla="*/ 2147483647 h 616"/>
              <a:gd name="T24" fmla="*/ 2147483647 w 362"/>
              <a:gd name="T25" fmla="*/ 2147483647 h 616"/>
              <a:gd name="T26" fmla="*/ 0 w 362"/>
              <a:gd name="T27" fmla="*/ 2147483647 h 616"/>
              <a:gd name="T28" fmla="*/ 0 w 362"/>
              <a:gd name="T29" fmla="*/ 2147483647 h 616"/>
              <a:gd name="T30" fmla="*/ 2147483647 w 362"/>
              <a:gd name="T31" fmla="*/ 2147483647 h 616"/>
              <a:gd name="T32" fmla="*/ 2147483647 w 362"/>
              <a:gd name="T33" fmla="*/ 2147483647 h 616"/>
              <a:gd name="T34" fmla="*/ 2147483647 w 362"/>
              <a:gd name="T35" fmla="*/ 2147483647 h 616"/>
              <a:gd name="T36" fmla="*/ 2147483647 w 362"/>
              <a:gd name="T37" fmla="*/ 2147483647 h 616"/>
              <a:gd name="T38" fmla="*/ 2147483647 w 362"/>
              <a:gd name="T39" fmla="*/ 2147483647 h 616"/>
              <a:gd name="T40" fmla="*/ 2147483647 w 362"/>
              <a:gd name="T41" fmla="*/ 2147483647 h 616"/>
              <a:gd name="T42" fmla="*/ 2147483647 w 362"/>
              <a:gd name="T43" fmla="*/ 2147483647 h 616"/>
              <a:gd name="T44" fmla="*/ 2147483647 w 362"/>
              <a:gd name="T45" fmla="*/ 2147483647 h 616"/>
              <a:gd name="T46" fmla="*/ 2147483647 w 362"/>
              <a:gd name="T47" fmla="*/ 2147483647 h 616"/>
              <a:gd name="T48" fmla="*/ 2147483647 w 362"/>
              <a:gd name="T49" fmla="*/ 2147483647 h 616"/>
              <a:gd name="T50" fmla="*/ 2147483647 w 362"/>
              <a:gd name="T51" fmla="*/ 2147483647 h 616"/>
              <a:gd name="T52" fmla="*/ 2147483647 w 362"/>
              <a:gd name="T53" fmla="*/ 2147483647 h 616"/>
              <a:gd name="T54" fmla="*/ 2147483647 w 362"/>
              <a:gd name="T55" fmla="*/ 2147483647 h 616"/>
              <a:gd name="T56" fmla="*/ 2147483647 w 362"/>
              <a:gd name="T57" fmla="*/ 2147483647 h 616"/>
              <a:gd name="T58" fmla="*/ 2147483647 w 362"/>
              <a:gd name="T59" fmla="*/ 2147483647 h 616"/>
              <a:gd name="T60" fmla="*/ 2147483647 w 362"/>
              <a:gd name="T61" fmla="*/ 2147483647 h 616"/>
              <a:gd name="T62" fmla="*/ 2147483647 w 362"/>
              <a:gd name="T63" fmla="*/ 2147483647 h 616"/>
              <a:gd name="T64" fmla="*/ 2147483647 w 362"/>
              <a:gd name="T65" fmla="*/ 2147483647 h 616"/>
              <a:gd name="T66" fmla="*/ 2147483647 w 362"/>
              <a:gd name="T67" fmla="*/ 2147483647 h 616"/>
              <a:gd name="T68" fmla="*/ 2147483647 w 362"/>
              <a:gd name="T69" fmla="*/ 2147483647 h 616"/>
              <a:gd name="T70" fmla="*/ 2147483647 w 362"/>
              <a:gd name="T71" fmla="*/ 2147483647 h 616"/>
              <a:gd name="T72" fmla="*/ 2147483647 w 362"/>
              <a:gd name="T73" fmla="*/ 2147483647 h 616"/>
              <a:gd name="T74" fmla="*/ 2147483647 w 362"/>
              <a:gd name="T75" fmla="*/ 2147483647 h 616"/>
              <a:gd name="T76" fmla="*/ 2147483647 w 362"/>
              <a:gd name="T77" fmla="*/ 2147483647 h 616"/>
              <a:gd name="T78" fmla="*/ 2147483647 w 362"/>
              <a:gd name="T79" fmla="*/ 2147483647 h 616"/>
              <a:gd name="T80" fmla="*/ 2147483647 w 362"/>
              <a:gd name="T81" fmla="*/ 2147483647 h 616"/>
              <a:gd name="T82" fmla="*/ 2147483647 w 362"/>
              <a:gd name="T83" fmla="*/ 2147483647 h 616"/>
              <a:gd name="T84" fmla="*/ 2147483647 w 362"/>
              <a:gd name="T85" fmla="*/ 2147483647 h 616"/>
              <a:gd name="T86" fmla="*/ 2147483647 w 362"/>
              <a:gd name="T87" fmla="*/ 2147483647 h 61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62"/>
              <a:gd name="T133" fmla="*/ 0 h 616"/>
              <a:gd name="T134" fmla="*/ 362 w 362"/>
              <a:gd name="T135" fmla="*/ 616 h 61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62" h="616">
                <a:moveTo>
                  <a:pt x="303" y="56"/>
                </a:moveTo>
                <a:lnTo>
                  <a:pt x="219" y="40"/>
                </a:lnTo>
                <a:lnTo>
                  <a:pt x="185" y="24"/>
                </a:lnTo>
                <a:lnTo>
                  <a:pt x="151" y="0"/>
                </a:lnTo>
                <a:lnTo>
                  <a:pt x="126" y="8"/>
                </a:lnTo>
                <a:lnTo>
                  <a:pt x="75" y="0"/>
                </a:lnTo>
                <a:lnTo>
                  <a:pt x="50" y="16"/>
                </a:lnTo>
                <a:lnTo>
                  <a:pt x="16" y="24"/>
                </a:lnTo>
                <a:lnTo>
                  <a:pt x="16" y="48"/>
                </a:lnTo>
                <a:lnTo>
                  <a:pt x="8" y="64"/>
                </a:lnTo>
                <a:lnTo>
                  <a:pt x="33" y="88"/>
                </a:lnTo>
                <a:lnTo>
                  <a:pt x="16" y="136"/>
                </a:lnTo>
                <a:lnTo>
                  <a:pt x="25" y="160"/>
                </a:lnTo>
                <a:lnTo>
                  <a:pt x="0" y="192"/>
                </a:lnTo>
                <a:lnTo>
                  <a:pt x="0" y="200"/>
                </a:lnTo>
                <a:lnTo>
                  <a:pt x="67" y="184"/>
                </a:lnTo>
                <a:lnTo>
                  <a:pt x="42" y="216"/>
                </a:lnTo>
                <a:lnTo>
                  <a:pt x="33" y="256"/>
                </a:lnTo>
                <a:lnTo>
                  <a:pt x="50" y="328"/>
                </a:lnTo>
                <a:lnTo>
                  <a:pt x="118" y="312"/>
                </a:lnTo>
                <a:lnTo>
                  <a:pt x="118" y="352"/>
                </a:lnTo>
                <a:lnTo>
                  <a:pt x="160" y="384"/>
                </a:lnTo>
                <a:lnTo>
                  <a:pt x="151" y="408"/>
                </a:lnTo>
                <a:lnTo>
                  <a:pt x="168" y="432"/>
                </a:lnTo>
                <a:lnTo>
                  <a:pt x="134" y="448"/>
                </a:lnTo>
                <a:lnTo>
                  <a:pt x="101" y="440"/>
                </a:lnTo>
                <a:lnTo>
                  <a:pt x="101" y="472"/>
                </a:lnTo>
                <a:lnTo>
                  <a:pt x="126" y="496"/>
                </a:lnTo>
                <a:lnTo>
                  <a:pt x="151" y="480"/>
                </a:lnTo>
                <a:lnTo>
                  <a:pt x="168" y="480"/>
                </a:lnTo>
                <a:lnTo>
                  <a:pt x="185" y="488"/>
                </a:lnTo>
                <a:lnTo>
                  <a:pt x="219" y="504"/>
                </a:lnTo>
                <a:lnTo>
                  <a:pt x="227" y="528"/>
                </a:lnTo>
                <a:lnTo>
                  <a:pt x="235" y="560"/>
                </a:lnTo>
                <a:lnTo>
                  <a:pt x="269" y="576"/>
                </a:lnTo>
                <a:lnTo>
                  <a:pt x="244" y="592"/>
                </a:lnTo>
                <a:lnTo>
                  <a:pt x="244" y="600"/>
                </a:lnTo>
                <a:lnTo>
                  <a:pt x="261" y="600"/>
                </a:lnTo>
                <a:lnTo>
                  <a:pt x="345" y="584"/>
                </a:lnTo>
                <a:lnTo>
                  <a:pt x="337" y="616"/>
                </a:lnTo>
                <a:lnTo>
                  <a:pt x="362" y="600"/>
                </a:lnTo>
                <a:lnTo>
                  <a:pt x="354" y="50"/>
                </a:lnTo>
                <a:lnTo>
                  <a:pt x="303" y="56"/>
                </a:lnTo>
                <a:close/>
              </a:path>
            </a:pathLst>
          </a:cu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07" name="Freeform 77"/>
          <p:cNvSpPr>
            <a:spLocks noChangeAspect="1"/>
          </p:cNvSpPr>
          <p:nvPr/>
        </p:nvSpPr>
        <p:spPr bwMode="auto">
          <a:xfrm>
            <a:off x="8647113" y="5284788"/>
            <a:ext cx="422275" cy="252412"/>
          </a:xfrm>
          <a:custGeom>
            <a:avLst/>
            <a:gdLst>
              <a:gd name="T0" fmla="*/ 2147483647 w 308"/>
              <a:gd name="T1" fmla="*/ 2147483647 h 184"/>
              <a:gd name="T2" fmla="*/ 2147483647 w 308"/>
              <a:gd name="T3" fmla="*/ 2147483647 h 184"/>
              <a:gd name="T4" fmla="*/ 2147483647 w 308"/>
              <a:gd name="T5" fmla="*/ 2147483647 h 184"/>
              <a:gd name="T6" fmla="*/ 2147483647 w 308"/>
              <a:gd name="T7" fmla="*/ 2147483647 h 184"/>
              <a:gd name="T8" fmla="*/ 2147483647 w 308"/>
              <a:gd name="T9" fmla="*/ 2147483647 h 184"/>
              <a:gd name="T10" fmla="*/ 2147483647 w 308"/>
              <a:gd name="T11" fmla="*/ 2147483647 h 184"/>
              <a:gd name="T12" fmla="*/ 2147483647 w 308"/>
              <a:gd name="T13" fmla="*/ 2147483647 h 184"/>
              <a:gd name="T14" fmla="*/ 2147483647 w 308"/>
              <a:gd name="T15" fmla="*/ 2147483647 h 184"/>
              <a:gd name="T16" fmla="*/ 2147483647 w 308"/>
              <a:gd name="T17" fmla="*/ 2147483647 h 184"/>
              <a:gd name="T18" fmla="*/ 0 w 308"/>
              <a:gd name="T19" fmla="*/ 2147483647 h 184"/>
              <a:gd name="T20" fmla="*/ 0 w 308"/>
              <a:gd name="T21" fmla="*/ 2147483647 h 184"/>
              <a:gd name="T22" fmla="*/ 2147483647 w 308"/>
              <a:gd name="T23" fmla="*/ 2147483647 h 184"/>
              <a:gd name="T24" fmla="*/ 2147483647 w 308"/>
              <a:gd name="T25" fmla="*/ 2147483647 h 184"/>
              <a:gd name="T26" fmla="*/ 2147483647 w 308"/>
              <a:gd name="T27" fmla="*/ 2147483647 h 184"/>
              <a:gd name="T28" fmla="*/ 2147483647 w 308"/>
              <a:gd name="T29" fmla="*/ 2147483647 h 184"/>
              <a:gd name="T30" fmla="*/ 2147483647 w 308"/>
              <a:gd name="T31" fmla="*/ 2147483647 h 184"/>
              <a:gd name="T32" fmla="*/ 2147483647 w 308"/>
              <a:gd name="T33" fmla="*/ 2147483647 h 184"/>
              <a:gd name="T34" fmla="*/ 2147483647 w 308"/>
              <a:gd name="T35" fmla="*/ 0 h 184"/>
              <a:gd name="T36" fmla="*/ 2147483647 w 308"/>
              <a:gd name="T37" fmla="*/ 0 h 184"/>
              <a:gd name="T38" fmla="*/ 2147483647 w 308"/>
              <a:gd name="T39" fmla="*/ 2147483647 h 184"/>
              <a:gd name="T40" fmla="*/ 2147483647 w 308"/>
              <a:gd name="T41" fmla="*/ 2147483647 h 184"/>
              <a:gd name="T42" fmla="*/ 2147483647 w 308"/>
              <a:gd name="T43" fmla="*/ 2147483647 h 184"/>
              <a:gd name="T44" fmla="*/ 2147483647 w 308"/>
              <a:gd name="T45" fmla="*/ 2147483647 h 184"/>
              <a:gd name="T46" fmla="*/ 2147483647 w 308"/>
              <a:gd name="T47" fmla="*/ 2147483647 h 184"/>
              <a:gd name="T48" fmla="*/ 2147483647 w 308"/>
              <a:gd name="T49" fmla="*/ 2147483647 h 18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08"/>
              <a:gd name="T76" fmla="*/ 0 h 184"/>
              <a:gd name="T77" fmla="*/ 308 w 308"/>
              <a:gd name="T78" fmla="*/ 184 h 18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08" h="184">
                <a:moveTo>
                  <a:pt x="244" y="56"/>
                </a:moveTo>
                <a:lnTo>
                  <a:pt x="278" y="72"/>
                </a:lnTo>
                <a:lnTo>
                  <a:pt x="244" y="88"/>
                </a:lnTo>
                <a:lnTo>
                  <a:pt x="202" y="88"/>
                </a:lnTo>
                <a:lnTo>
                  <a:pt x="134" y="120"/>
                </a:lnTo>
                <a:lnTo>
                  <a:pt x="109" y="120"/>
                </a:lnTo>
                <a:lnTo>
                  <a:pt x="92" y="120"/>
                </a:lnTo>
                <a:lnTo>
                  <a:pt x="50" y="128"/>
                </a:lnTo>
                <a:lnTo>
                  <a:pt x="25" y="152"/>
                </a:lnTo>
                <a:lnTo>
                  <a:pt x="0" y="184"/>
                </a:lnTo>
                <a:lnTo>
                  <a:pt x="0" y="168"/>
                </a:lnTo>
                <a:lnTo>
                  <a:pt x="17" y="152"/>
                </a:lnTo>
                <a:lnTo>
                  <a:pt x="42" y="120"/>
                </a:lnTo>
                <a:lnTo>
                  <a:pt x="84" y="88"/>
                </a:lnTo>
                <a:lnTo>
                  <a:pt x="92" y="40"/>
                </a:lnTo>
                <a:lnTo>
                  <a:pt x="143" y="24"/>
                </a:lnTo>
                <a:lnTo>
                  <a:pt x="193" y="16"/>
                </a:lnTo>
                <a:lnTo>
                  <a:pt x="244" y="0"/>
                </a:lnTo>
                <a:lnTo>
                  <a:pt x="252" y="0"/>
                </a:lnTo>
                <a:lnTo>
                  <a:pt x="261" y="16"/>
                </a:lnTo>
                <a:lnTo>
                  <a:pt x="303" y="24"/>
                </a:lnTo>
                <a:lnTo>
                  <a:pt x="308" y="24"/>
                </a:lnTo>
                <a:lnTo>
                  <a:pt x="286" y="32"/>
                </a:lnTo>
                <a:lnTo>
                  <a:pt x="244" y="56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78"/>
          <p:cNvSpPr>
            <a:spLocks noChangeAspect="1"/>
          </p:cNvSpPr>
          <p:nvPr/>
        </p:nvSpPr>
        <p:spPr bwMode="auto">
          <a:xfrm>
            <a:off x="7651750" y="4197350"/>
            <a:ext cx="1225550" cy="812800"/>
          </a:xfrm>
          <a:custGeom>
            <a:avLst/>
            <a:gdLst>
              <a:gd name="T0" fmla="*/ 2147483647 w 893"/>
              <a:gd name="T1" fmla="*/ 2147483647 h 592"/>
              <a:gd name="T2" fmla="*/ 2147483647 w 893"/>
              <a:gd name="T3" fmla="*/ 2147483647 h 592"/>
              <a:gd name="T4" fmla="*/ 2147483647 w 893"/>
              <a:gd name="T5" fmla="*/ 2147483647 h 592"/>
              <a:gd name="T6" fmla="*/ 2147483647 w 893"/>
              <a:gd name="T7" fmla="*/ 2147483647 h 592"/>
              <a:gd name="T8" fmla="*/ 2147483647 w 893"/>
              <a:gd name="T9" fmla="*/ 2147483647 h 592"/>
              <a:gd name="T10" fmla="*/ 2147483647 w 893"/>
              <a:gd name="T11" fmla="*/ 2147483647 h 592"/>
              <a:gd name="T12" fmla="*/ 2147483647 w 893"/>
              <a:gd name="T13" fmla="*/ 2147483647 h 592"/>
              <a:gd name="T14" fmla="*/ 2147483647 w 893"/>
              <a:gd name="T15" fmla="*/ 2147483647 h 592"/>
              <a:gd name="T16" fmla="*/ 2147483647 w 893"/>
              <a:gd name="T17" fmla="*/ 0 h 592"/>
              <a:gd name="T18" fmla="*/ 2147483647 w 893"/>
              <a:gd name="T19" fmla="*/ 2147483647 h 592"/>
              <a:gd name="T20" fmla="*/ 2147483647 w 893"/>
              <a:gd name="T21" fmla="*/ 2147483647 h 592"/>
              <a:gd name="T22" fmla="*/ 2147483647 w 893"/>
              <a:gd name="T23" fmla="*/ 2147483647 h 592"/>
              <a:gd name="T24" fmla="*/ 2147483647 w 893"/>
              <a:gd name="T25" fmla="*/ 2147483647 h 592"/>
              <a:gd name="T26" fmla="*/ 2147483647 w 893"/>
              <a:gd name="T27" fmla="*/ 2147483647 h 592"/>
              <a:gd name="T28" fmla="*/ 2147483647 w 893"/>
              <a:gd name="T29" fmla="*/ 2147483647 h 592"/>
              <a:gd name="T30" fmla="*/ 2147483647 w 893"/>
              <a:gd name="T31" fmla="*/ 2147483647 h 592"/>
              <a:gd name="T32" fmla="*/ 2147483647 w 893"/>
              <a:gd name="T33" fmla="*/ 2147483647 h 592"/>
              <a:gd name="T34" fmla="*/ 2147483647 w 893"/>
              <a:gd name="T35" fmla="*/ 2147483647 h 592"/>
              <a:gd name="T36" fmla="*/ 2147483647 w 893"/>
              <a:gd name="T37" fmla="*/ 2147483647 h 592"/>
              <a:gd name="T38" fmla="*/ 2147483647 w 893"/>
              <a:gd name="T39" fmla="*/ 2147483647 h 592"/>
              <a:gd name="T40" fmla="*/ 2147483647 w 893"/>
              <a:gd name="T41" fmla="*/ 2147483647 h 592"/>
              <a:gd name="T42" fmla="*/ 2147483647 w 893"/>
              <a:gd name="T43" fmla="*/ 2147483647 h 592"/>
              <a:gd name="T44" fmla="*/ 2147483647 w 893"/>
              <a:gd name="T45" fmla="*/ 2147483647 h 592"/>
              <a:gd name="T46" fmla="*/ 2147483647 w 893"/>
              <a:gd name="T47" fmla="*/ 2147483647 h 592"/>
              <a:gd name="T48" fmla="*/ 2147483647 w 893"/>
              <a:gd name="T49" fmla="*/ 2147483647 h 592"/>
              <a:gd name="T50" fmla="*/ 0 w 893"/>
              <a:gd name="T51" fmla="*/ 2147483647 h 592"/>
              <a:gd name="T52" fmla="*/ 2147483647 w 893"/>
              <a:gd name="T53" fmla="*/ 2147483647 h 592"/>
              <a:gd name="T54" fmla="*/ 2147483647 w 893"/>
              <a:gd name="T55" fmla="*/ 2147483647 h 592"/>
              <a:gd name="T56" fmla="*/ 2147483647 w 893"/>
              <a:gd name="T57" fmla="*/ 2147483647 h 592"/>
              <a:gd name="T58" fmla="*/ 2147483647 w 893"/>
              <a:gd name="T59" fmla="*/ 2147483647 h 592"/>
              <a:gd name="T60" fmla="*/ 2147483647 w 893"/>
              <a:gd name="T61" fmla="*/ 2147483647 h 592"/>
              <a:gd name="T62" fmla="*/ 2147483647 w 893"/>
              <a:gd name="T63" fmla="*/ 2147483647 h 592"/>
              <a:gd name="T64" fmla="*/ 2147483647 w 893"/>
              <a:gd name="T65" fmla="*/ 2147483647 h 592"/>
              <a:gd name="T66" fmla="*/ 2147483647 w 893"/>
              <a:gd name="T67" fmla="*/ 2147483647 h 592"/>
              <a:gd name="T68" fmla="*/ 2147483647 w 893"/>
              <a:gd name="T69" fmla="*/ 2147483647 h 592"/>
              <a:gd name="T70" fmla="*/ 2147483647 w 893"/>
              <a:gd name="T71" fmla="*/ 2147483647 h 592"/>
              <a:gd name="T72" fmla="*/ 2147483647 w 893"/>
              <a:gd name="T73" fmla="*/ 2147483647 h 592"/>
              <a:gd name="T74" fmla="*/ 2147483647 w 893"/>
              <a:gd name="T75" fmla="*/ 2147483647 h 592"/>
              <a:gd name="T76" fmla="*/ 2147483647 w 893"/>
              <a:gd name="T77" fmla="*/ 2147483647 h 592"/>
              <a:gd name="T78" fmla="*/ 2147483647 w 893"/>
              <a:gd name="T79" fmla="*/ 2147483647 h 592"/>
              <a:gd name="T80" fmla="*/ 2147483647 w 893"/>
              <a:gd name="T81" fmla="*/ 2147483647 h 592"/>
              <a:gd name="T82" fmla="*/ 2147483647 w 893"/>
              <a:gd name="T83" fmla="*/ 2147483647 h 592"/>
              <a:gd name="T84" fmla="*/ 2147483647 w 893"/>
              <a:gd name="T85" fmla="*/ 2147483647 h 592"/>
              <a:gd name="T86" fmla="*/ 2147483647 w 893"/>
              <a:gd name="T87" fmla="*/ 2147483647 h 592"/>
              <a:gd name="T88" fmla="*/ 2147483647 w 893"/>
              <a:gd name="T89" fmla="*/ 2147483647 h 592"/>
              <a:gd name="T90" fmla="*/ 2147483647 w 893"/>
              <a:gd name="T91" fmla="*/ 2147483647 h 592"/>
              <a:gd name="T92" fmla="*/ 2147483647 w 893"/>
              <a:gd name="T93" fmla="*/ 2147483647 h 592"/>
              <a:gd name="T94" fmla="*/ 2147483647 w 893"/>
              <a:gd name="T95" fmla="*/ 2147483647 h 592"/>
              <a:gd name="T96" fmla="*/ 2147483647 w 893"/>
              <a:gd name="T97" fmla="*/ 2147483647 h 592"/>
              <a:gd name="T98" fmla="*/ 2147483647 w 893"/>
              <a:gd name="T99" fmla="*/ 2147483647 h 592"/>
              <a:gd name="T100" fmla="*/ 2147483647 w 893"/>
              <a:gd name="T101" fmla="*/ 2147483647 h 592"/>
              <a:gd name="T102" fmla="*/ 2147483647 w 893"/>
              <a:gd name="T103" fmla="*/ 2147483647 h 592"/>
              <a:gd name="T104" fmla="*/ 2147483647 w 893"/>
              <a:gd name="T105" fmla="*/ 2147483647 h 592"/>
              <a:gd name="T106" fmla="*/ 2147483647 w 893"/>
              <a:gd name="T107" fmla="*/ 2147483647 h 592"/>
              <a:gd name="T108" fmla="*/ 2147483647 w 893"/>
              <a:gd name="T109" fmla="*/ 2147483647 h 592"/>
              <a:gd name="T110" fmla="*/ 2147483647 w 893"/>
              <a:gd name="T111" fmla="*/ 2147483647 h 592"/>
              <a:gd name="T112" fmla="*/ 2147483647 w 893"/>
              <a:gd name="T113" fmla="*/ 2147483647 h 592"/>
              <a:gd name="T114" fmla="*/ 2147483647 w 893"/>
              <a:gd name="T115" fmla="*/ 2147483647 h 592"/>
              <a:gd name="T116" fmla="*/ 2147483647 w 893"/>
              <a:gd name="T117" fmla="*/ 2147483647 h 592"/>
              <a:gd name="T118" fmla="*/ 2147483647 w 893"/>
              <a:gd name="T119" fmla="*/ 2147483647 h 59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93"/>
              <a:gd name="T181" fmla="*/ 0 h 592"/>
              <a:gd name="T182" fmla="*/ 893 w 893"/>
              <a:gd name="T183" fmla="*/ 592 h 59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93" h="592">
                <a:moveTo>
                  <a:pt x="784" y="312"/>
                </a:moveTo>
                <a:lnTo>
                  <a:pt x="725" y="280"/>
                </a:lnTo>
                <a:lnTo>
                  <a:pt x="708" y="208"/>
                </a:lnTo>
                <a:lnTo>
                  <a:pt x="708" y="168"/>
                </a:lnTo>
                <a:lnTo>
                  <a:pt x="666" y="120"/>
                </a:lnTo>
                <a:lnTo>
                  <a:pt x="632" y="96"/>
                </a:lnTo>
                <a:lnTo>
                  <a:pt x="581" y="56"/>
                </a:lnTo>
                <a:lnTo>
                  <a:pt x="548" y="16"/>
                </a:lnTo>
                <a:lnTo>
                  <a:pt x="506" y="0"/>
                </a:lnTo>
                <a:lnTo>
                  <a:pt x="472" y="48"/>
                </a:lnTo>
                <a:lnTo>
                  <a:pt x="396" y="72"/>
                </a:lnTo>
                <a:lnTo>
                  <a:pt x="371" y="96"/>
                </a:lnTo>
                <a:lnTo>
                  <a:pt x="337" y="80"/>
                </a:lnTo>
                <a:lnTo>
                  <a:pt x="287" y="88"/>
                </a:lnTo>
                <a:lnTo>
                  <a:pt x="253" y="88"/>
                </a:lnTo>
                <a:lnTo>
                  <a:pt x="219" y="80"/>
                </a:lnTo>
                <a:lnTo>
                  <a:pt x="185" y="104"/>
                </a:lnTo>
                <a:lnTo>
                  <a:pt x="160" y="128"/>
                </a:lnTo>
                <a:lnTo>
                  <a:pt x="135" y="168"/>
                </a:lnTo>
                <a:lnTo>
                  <a:pt x="110" y="224"/>
                </a:lnTo>
                <a:lnTo>
                  <a:pt x="84" y="256"/>
                </a:lnTo>
                <a:lnTo>
                  <a:pt x="76" y="280"/>
                </a:lnTo>
                <a:lnTo>
                  <a:pt x="67" y="320"/>
                </a:lnTo>
                <a:lnTo>
                  <a:pt x="51" y="328"/>
                </a:lnTo>
                <a:lnTo>
                  <a:pt x="25" y="344"/>
                </a:lnTo>
                <a:lnTo>
                  <a:pt x="0" y="352"/>
                </a:lnTo>
                <a:lnTo>
                  <a:pt x="17" y="368"/>
                </a:lnTo>
                <a:lnTo>
                  <a:pt x="51" y="392"/>
                </a:lnTo>
                <a:lnTo>
                  <a:pt x="59" y="416"/>
                </a:lnTo>
                <a:lnTo>
                  <a:pt x="93" y="440"/>
                </a:lnTo>
                <a:lnTo>
                  <a:pt x="135" y="456"/>
                </a:lnTo>
                <a:lnTo>
                  <a:pt x="118" y="488"/>
                </a:lnTo>
                <a:lnTo>
                  <a:pt x="160" y="496"/>
                </a:lnTo>
                <a:lnTo>
                  <a:pt x="202" y="512"/>
                </a:lnTo>
                <a:lnTo>
                  <a:pt x="244" y="488"/>
                </a:lnTo>
                <a:lnTo>
                  <a:pt x="244" y="528"/>
                </a:lnTo>
                <a:lnTo>
                  <a:pt x="261" y="536"/>
                </a:lnTo>
                <a:lnTo>
                  <a:pt x="253" y="544"/>
                </a:lnTo>
                <a:lnTo>
                  <a:pt x="287" y="560"/>
                </a:lnTo>
                <a:lnTo>
                  <a:pt x="287" y="584"/>
                </a:lnTo>
                <a:lnTo>
                  <a:pt x="320" y="592"/>
                </a:lnTo>
                <a:lnTo>
                  <a:pt x="413" y="592"/>
                </a:lnTo>
                <a:lnTo>
                  <a:pt x="438" y="568"/>
                </a:lnTo>
                <a:lnTo>
                  <a:pt x="463" y="568"/>
                </a:lnTo>
                <a:lnTo>
                  <a:pt x="514" y="568"/>
                </a:lnTo>
                <a:lnTo>
                  <a:pt x="565" y="560"/>
                </a:lnTo>
                <a:lnTo>
                  <a:pt x="607" y="504"/>
                </a:lnTo>
                <a:lnTo>
                  <a:pt x="657" y="488"/>
                </a:lnTo>
                <a:lnTo>
                  <a:pt x="699" y="480"/>
                </a:lnTo>
                <a:lnTo>
                  <a:pt x="725" y="488"/>
                </a:lnTo>
                <a:lnTo>
                  <a:pt x="767" y="480"/>
                </a:lnTo>
                <a:lnTo>
                  <a:pt x="775" y="496"/>
                </a:lnTo>
                <a:lnTo>
                  <a:pt x="826" y="496"/>
                </a:lnTo>
                <a:lnTo>
                  <a:pt x="834" y="416"/>
                </a:lnTo>
                <a:lnTo>
                  <a:pt x="851" y="376"/>
                </a:lnTo>
                <a:lnTo>
                  <a:pt x="885" y="336"/>
                </a:lnTo>
                <a:lnTo>
                  <a:pt x="893" y="312"/>
                </a:lnTo>
                <a:lnTo>
                  <a:pt x="876" y="288"/>
                </a:lnTo>
                <a:lnTo>
                  <a:pt x="834" y="288"/>
                </a:lnTo>
                <a:lnTo>
                  <a:pt x="784" y="31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14409" name="Freeform 79"/>
          <p:cNvSpPr>
            <a:spLocks noChangeAspect="1"/>
          </p:cNvSpPr>
          <p:nvPr/>
        </p:nvSpPr>
        <p:spPr bwMode="auto">
          <a:xfrm>
            <a:off x="8369300" y="4149725"/>
            <a:ext cx="485775" cy="460375"/>
          </a:xfrm>
          <a:custGeom>
            <a:avLst/>
            <a:gdLst>
              <a:gd name="T0" fmla="*/ 2147483647 w 354"/>
              <a:gd name="T1" fmla="*/ 2147483647 h 336"/>
              <a:gd name="T2" fmla="*/ 2147483647 w 354"/>
              <a:gd name="T3" fmla="*/ 2147483647 h 336"/>
              <a:gd name="T4" fmla="*/ 2147483647 w 354"/>
              <a:gd name="T5" fmla="*/ 2147483647 h 336"/>
              <a:gd name="T6" fmla="*/ 2147483647 w 354"/>
              <a:gd name="T7" fmla="*/ 2147483647 h 336"/>
              <a:gd name="T8" fmla="*/ 2147483647 w 354"/>
              <a:gd name="T9" fmla="*/ 2147483647 h 336"/>
              <a:gd name="T10" fmla="*/ 2147483647 w 354"/>
              <a:gd name="T11" fmla="*/ 2147483647 h 336"/>
              <a:gd name="T12" fmla="*/ 2147483647 w 354"/>
              <a:gd name="T13" fmla="*/ 2147483647 h 336"/>
              <a:gd name="T14" fmla="*/ 2147483647 w 354"/>
              <a:gd name="T15" fmla="*/ 2147483647 h 336"/>
              <a:gd name="T16" fmla="*/ 2147483647 w 354"/>
              <a:gd name="T17" fmla="*/ 2147483647 h 336"/>
              <a:gd name="T18" fmla="*/ 2147483647 w 354"/>
              <a:gd name="T19" fmla="*/ 2147483647 h 336"/>
              <a:gd name="T20" fmla="*/ 2147483647 w 354"/>
              <a:gd name="T21" fmla="*/ 0 h 336"/>
              <a:gd name="T22" fmla="*/ 2147483647 w 354"/>
              <a:gd name="T23" fmla="*/ 2147483647 h 336"/>
              <a:gd name="T24" fmla="*/ 2147483647 w 354"/>
              <a:gd name="T25" fmla="*/ 2147483647 h 336"/>
              <a:gd name="T26" fmla="*/ 0 w 354"/>
              <a:gd name="T27" fmla="*/ 2147483647 h 336"/>
              <a:gd name="T28" fmla="*/ 2147483647 w 354"/>
              <a:gd name="T29" fmla="*/ 2147483647 h 336"/>
              <a:gd name="T30" fmla="*/ 2147483647 w 354"/>
              <a:gd name="T31" fmla="*/ 2147483647 h 336"/>
              <a:gd name="T32" fmla="*/ 2147483647 w 354"/>
              <a:gd name="T33" fmla="*/ 2147483647 h 336"/>
              <a:gd name="T34" fmla="*/ 2147483647 w 354"/>
              <a:gd name="T35" fmla="*/ 2147483647 h 336"/>
              <a:gd name="T36" fmla="*/ 2147483647 w 354"/>
              <a:gd name="T37" fmla="*/ 2147483647 h 336"/>
              <a:gd name="T38" fmla="*/ 2147483647 w 354"/>
              <a:gd name="T39" fmla="*/ 2147483647 h 336"/>
              <a:gd name="T40" fmla="*/ 2147483647 w 354"/>
              <a:gd name="T41" fmla="*/ 2147483647 h 336"/>
              <a:gd name="T42" fmla="*/ 2147483647 w 354"/>
              <a:gd name="T43" fmla="*/ 2147483647 h 336"/>
              <a:gd name="T44" fmla="*/ 2147483647 w 354"/>
              <a:gd name="T45" fmla="*/ 2147483647 h 336"/>
              <a:gd name="T46" fmla="*/ 2147483647 w 354"/>
              <a:gd name="T47" fmla="*/ 2147483647 h 3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54"/>
              <a:gd name="T73" fmla="*/ 0 h 336"/>
              <a:gd name="T74" fmla="*/ 354 w 354"/>
              <a:gd name="T75" fmla="*/ 336 h 3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54" h="336">
                <a:moveTo>
                  <a:pt x="270" y="248"/>
                </a:moveTo>
                <a:lnTo>
                  <a:pt x="253" y="224"/>
                </a:lnTo>
                <a:lnTo>
                  <a:pt x="278" y="200"/>
                </a:lnTo>
                <a:lnTo>
                  <a:pt x="354" y="184"/>
                </a:lnTo>
                <a:lnTo>
                  <a:pt x="337" y="152"/>
                </a:lnTo>
                <a:lnTo>
                  <a:pt x="303" y="120"/>
                </a:lnTo>
                <a:lnTo>
                  <a:pt x="287" y="88"/>
                </a:lnTo>
                <a:lnTo>
                  <a:pt x="236" y="72"/>
                </a:lnTo>
                <a:lnTo>
                  <a:pt x="211" y="24"/>
                </a:lnTo>
                <a:lnTo>
                  <a:pt x="152" y="24"/>
                </a:lnTo>
                <a:lnTo>
                  <a:pt x="84" y="0"/>
                </a:lnTo>
                <a:lnTo>
                  <a:pt x="59" y="24"/>
                </a:lnTo>
                <a:lnTo>
                  <a:pt x="8" y="32"/>
                </a:lnTo>
                <a:lnTo>
                  <a:pt x="0" y="40"/>
                </a:lnTo>
                <a:lnTo>
                  <a:pt x="34" y="56"/>
                </a:lnTo>
                <a:lnTo>
                  <a:pt x="67" y="96"/>
                </a:lnTo>
                <a:lnTo>
                  <a:pt x="118" y="136"/>
                </a:lnTo>
                <a:lnTo>
                  <a:pt x="152" y="160"/>
                </a:lnTo>
                <a:lnTo>
                  <a:pt x="194" y="208"/>
                </a:lnTo>
                <a:lnTo>
                  <a:pt x="194" y="248"/>
                </a:lnTo>
                <a:lnTo>
                  <a:pt x="211" y="320"/>
                </a:lnTo>
                <a:lnTo>
                  <a:pt x="236" y="336"/>
                </a:lnTo>
                <a:lnTo>
                  <a:pt x="253" y="312"/>
                </a:lnTo>
                <a:lnTo>
                  <a:pt x="270" y="248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0" name="Freeform 80"/>
          <p:cNvSpPr>
            <a:spLocks noChangeAspect="1"/>
          </p:cNvSpPr>
          <p:nvPr/>
        </p:nvSpPr>
        <p:spPr bwMode="auto">
          <a:xfrm>
            <a:off x="7651750" y="4197350"/>
            <a:ext cx="1225550" cy="812800"/>
          </a:xfrm>
          <a:custGeom>
            <a:avLst/>
            <a:gdLst>
              <a:gd name="T0" fmla="*/ 2147483647 w 893"/>
              <a:gd name="T1" fmla="*/ 2147483647 h 592"/>
              <a:gd name="T2" fmla="*/ 2147483647 w 893"/>
              <a:gd name="T3" fmla="*/ 2147483647 h 592"/>
              <a:gd name="T4" fmla="*/ 2147483647 w 893"/>
              <a:gd name="T5" fmla="*/ 2147483647 h 592"/>
              <a:gd name="T6" fmla="*/ 2147483647 w 893"/>
              <a:gd name="T7" fmla="*/ 2147483647 h 592"/>
              <a:gd name="T8" fmla="*/ 2147483647 w 893"/>
              <a:gd name="T9" fmla="*/ 2147483647 h 592"/>
              <a:gd name="T10" fmla="*/ 2147483647 w 893"/>
              <a:gd name="T11" fmla="*/ 2147483647 h 592"/>
              <a:gd name="T12" fmla="*/ 2147483647 w 893"/>
              <a:gd name="T13" fmla="*/ 2147483647 h 592"/>
              <a:gd name="T14" fmla="*/ 2147483647 w 893"/>
              <a:gd name="T15" fmla="*/ 2147483647 h 592"/>
              <a:gd name="T16" fmla="*/ 2147483647 w 893"/>
              <a:gd name="T17" fmla="*/ 0 h 592"/>
              <a:gd name="T18" fmla="*/ 2147483647 w 893"/>
              <a:gd name="T19" fmla="*/ 2147483647 h 592"/>
              <a:gd name="T20" fmla="*/ 2147483647 w 893"/>
              <a:gd name="T21" fmla="*/ 2147483647 h 592"/>
              <a:gd name="T22" fmla="*/ 2147483647 w 893"/>
              <a:gd name="T23" fmla="*/ 2147483647 h 592"/>
              <a:gd name="T24" fmla="*/ 2147483647 w 893"/>
              <a:gd name="T25" fmla="*/ 2147483647 h 592"/>
              <a:gd name="T26" fmla="*/ 2147483647 w 893"/>
              <a:gd name="T27" fmla="*/ 2147483647 h 592"/>
              <a:gd name="T28" fmla="*/ 2147483647 w 893"/>
              <a:gd name="T29" fmla="*/ 2147483647 h 592"/>
              <a:gd name="T30" fmla="*/ 2147483647 w 893"/>
              <a:gd name="T31" fmla="*/ 2147483647 h 592"/>
              <a:gd name="T32" fmla="*/ 2147483647 w 893"/>
              <a:gd name="T33" fmla="*/ 2147483647 h 592"/>
              <a:gd name="T34" fmla="*/ 2147483647 w 893"/>
              <a:gd name="T35" fmla="*/ 2147483647 h 592"/>
              <a:gd name="T36" fmla="*/ 2147483647 w 893"/>
              <a:gd name="T37" fmla="*/ 2147483647 h 592"/>
              <a:gd name="T38" fmla="*/ 2147483647 w 893"/>
              <a:gd name="T39" fmla="*/ 2147483647 h 592"/>
              <a:gd name="T40" fmla="*/ 2147483647 w 893"/>
              <a:gd name="T41" fmla="*/ 2147483647 h 592"/>
              <a:gd name="T42" fmla="*/ 2147483647 w 893"/>
              <a:gd name="T43" fmla="*/ 2147483647 h 592"/>
              <a:gd name="T44" fmla="*/ 2147483647 w 893"/>
              <a:gd name="T45" fmla="*/ 2147483647 h 592"/>
              <a:gd name="T46" fmla="*/ 2147483647 w 893"/>
              <a:gd name="T47" fmla="*/ 2147483647 h 592"/>
              <a:gd name="T48" fmla="*/ 2147483647 w 893"/>
              <a:gd name="T49" fmla="*/ 2147483647 h 592"/>
              <a:gd name="T50" fmla="*/ 2147483647 w 893"/>
              <a:gd name="T51" fmla="*/ 2147483647 h 592"/>
              <a:gd name="T52" fmla="*/ 0 w 893"/>
              <a:gd name="T53" fmla="*/ 2147483647 h 592"/>
              <a:gd name="T54" fmla="*/ 2147483647 w 893"/>
              <a:gd name="T55" fmla="*/ 2147483647 h 592"/>
              <a:gd name="T56" fmla="*/ 2147483647 w 893"/>
              <a:gd name="T57" fmla="*/ 2147483647 h 592"/>
              <a:gd name="T58" fmla="*/ 2147483647 w 893"/>
              <a:gd name="T59" fmla="*/ 2147483647 h 592"/>
              <a:gd name="T60" fmla="*/ 2147483647 w 893"/>
              <a:gd name="T61" fmla="*/ 2147483647 h 592"/>
              <a:gd name="T62" fmla="*/ 2147483647 w 893"/>
              <a:gd name="T63" fmla="*/ 2147483647 h 592"/>
              <a:gd name="T64" fmla="*/ 2147483647 w 893"/>
              <a:gd name="T65" fmla="*/ 2147483647 h 592"/>
              <a:gd name="T66" fmla="*/ 2147483647 w 893"/>
              <a:gd name="T67" fmla="*/ 2147483647 h 592"/>
              <a:gd name="T68" fmla="*/ 2147483647 w 893"/>
              <a:gd name="T69" fmla="*/ 2147483647 h 592"/>
              <a:gd name="T70" fmla="*/ 2147483647 w 893"/>
              <a:gd name="T71" fmla="*/ 2147483647 h 592"/>
              <a:gd name="T72" fmla="*/ 2147483647 w 893"/>
              <a:gd name="T73" fmla="*/ 2147483647 h 592"/>
              <a:gd name="T74" fmla="*/ 2147483647 w 893"/>
              <a:gd name="T75" fmla="*/ 2147483647 h 592"/>
              <a:gd name="T76" fmla="*/ 2147483647 w 893"/>
              <a:gd name="T77" fmla="*/ 2147483647 h 592"/>
              <a:gd name="T78" fmla="*/ 2147483647 w 893"/>
              <a:gd name="T79" fmla="*/ 2147483647 h 592"/>
              <a:gd name="T80" fmla="*/ 2147483647 w 893"/>
              <a:gd name="T81" fmla="*/ 2147483647 h 592"/>
              <a:gd name="T82" fmla="*/ 2147483647 w 893"/>
              <a:gd name="T83" fmla="*/ 2147483647 h 592"/>
              <a:gd name="T84" fmla="*/ 2147483647 w 893"/>
              <a:gd name="T85" fmla="*/ 2147483647 h 592"/>
              <a:gd name="T86" fmla="*/ 2147483647 w 893"/>
              <a:gd name="T87" fmla="*/ 2147483647 h 592"/>
              <a:gd name="T88" fmla="*/ 2147483647 w 893"/>
              <a:gd name="T89" fmla="*/ 2147483647 h 592"/>
              <a:gd name="T90" fmla="*/ 2147483647 w 893"/>
              <a:gd name="T91" fmla="*/ 2147483647 h 592"/>
              <a:gd name="T92" fmla="*/ 2147483647 w 893"/>
              <a:gd name="T93" fmla="*/ 2147483647 h 592"/>
              <a:gd name="T94" fmla="*/ 2147483647 w 893"/>
              <a:gd name="T95" fmla="*/ 2147483647 h 592"/>
              <a:gd name="T96" fmla="*/ 2147483647 w 893"/>
              <a:gd name="T97" fmla="*/ 2147483647 h 592"/>
              <a:gd name="T98" fmla="*/ 2147483647 w 893"/>
              <a:gd name="T99" fmla="*/ 2147483647 h 592"/>
              <a:gd name="T100" fmla="*/ 2147483647 w 893"/>
              <a:gd name="T101" fmla="*/ 2147483647 h 592"/>
              <a:gd name="T102" fmla="*/ 2147483647 w 893"/>
              <a:gd name="T103" fmla="*/ 2147483647 h 592"/>
              <a:gd name="T104" fmla="*/ 2147483647 w 893"/>
              <a:gd name="T105" fmla="*/ 2147483647 h 592"/>
              <a:gd name="T106" fmla="*/ 2147483647 w 893"/>
              <a:gd name="T107" fmla="*/ 2147483647 h 592"/>
              <a:gd name="T108" fmla="*/ 2147483647 w 893"/>
              <a:gd name="T109" fmla="*/ 2147483647 h 592"/>
              <a:gd name="T110" fmla="*/ 2147483647 w 893"/>
              <a:gd name="T111" fmla="*/ 2147483647 h 592"/>
              <a:gd name="T112" fmla="*/ 2147483647 w 893"/>
              <a:gd name="T113" fmla="*/ 2147483647 h 592"/>
              <a:gd name="T114" fmla="*/ 2147483647 w 893"/>
              <a:gd name="T115" fmla="*/ 2147483647 h 592"/>
              <a:gd name="T116" fmla="*/ 2147483647 w 893"/>
              <a:gd name="T117" fmla="*/ 2147483647 h 592"/>
              <a:gd name="T118" fmla="*/ 2147483647 w 893"/>
              <a:gd name="T119" fmla="*/ 2147483647 h 592"/>
              <a:gd name="T120" fmla="*/ 2147483647 w 893"/>
              <a:gd name="T121" fmla="*/ 2147483647 h 59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893"/>
              <a:gd name="T184" fmla="*/ 0 h 592"/>
              <a:gd name="T185" fmla="*/ 893 w 893"/>
              <a:gd name="T186" fmla="*/ 592 h 59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893" h="592">
                <a:moveTo>
                  <a:pt x="784" y="312"/>
                </a:moveTo>
                <a:lnTo>
                  <a:pt x="725" y="280"/>
                </a:lnTo>
                <a:lnTo>
                  <a:pt x="708" y="208"/>
                </a:lnTo>
                <a:lnTo>
                  <a:pt x="708" y="168"/>
                </a:lnTo>
                <a:lnTo>
                  <a:pt x="666" y="120"/>
                </a:lnTo>
                <a:lnTo>
                  <a:pt x="632" y="96"/>
                </a:lnTo>
                <a:lnTo>
                  <a:pt x="581" y="56"/>
                </a:lnTo>
                <a:lnTo>
                  <a:pt x="548" y="16"/>
                </a:lnTo>
                <a:lnTo>
                  <a:pt x="506" y="0"/>
                </a:lnTo>
                <a:lnTo>
                  <a:pt x="472" y="48"/>
                </a:lnTo>
                <a:lnTo>
                  <a:pt x="396" y="72"/>
                </a:lnTo>
                <a:lnTo>
                  <a:pt x="371" y="96"/>
                </a:lnTo>
                <a:lnTo>
                  <a:pt x="337" y="80"/>
                </a:lnTo>
                <a:lnTo>
                  <a:pt x="287" y="88"/>
                </a:lnTo>
                <a:lnTo>
                  <a:pt x="253" y="88"/>
                </a:lnTo>
                <a:lnTo>
                  <a:pt x="219" y="80"/>
                </a:lnTo>
                <a:lnTo>
                  <a:pt x="185" y="104"/>
                </a:lnTo>
                <a:lnTo>
                  <a:pt x="160" y="128"/>
                </a:lnTo>
                <a:lnTo>
                  <a:pt x="135" y="168"/>
                </a:lnTo>
                <a:lnTo>
                  <a:pt x="110" y="224"/>
                </a:lnTo>
                <a:lnTo>
                  <a:pt x="84" y="256"/>
                </a:lnTo>
                <a:lnTo>
                  <a:pt x="76" y="280"/>
                </a:lnTo>
                <a:lnTo>
                  <a:pt x="67" y="320"/>
                </a:lnTo>
                <a:lnTo>
                  <a:pt x="51" y="328"/>
                </a:lnTo>
                <a:lnTo>
                  <a:pt x="25" y="344"/>
                </a:lnTo>
                <a:lnTo>
                  <a:pt x="0" y="352"/>
                </a:lnTo>
                <a:lnTo>
                  <a:pt x="17" y="368"/>
                </a:lnTo>
                <a:lnTo>
                  <a:pt x="51" y="392"/>
                </a:lnTo>
                <a:lnTo>
                  <a:pt x="59" y="416"/>
                </a:lnTo>
                <a:lnTo>
                  <a:pt x="93" y="440"/>
                </a:lnTo>
                <a:lnTo>
                  <a:pt x="135" y="456"/>
                </a:lnTo>
                <a:lnTo>
                  <a:pt x="118" y="488"/>
                </a:lnTo>
                <a:lnTo>
                  <a:pt x="160" y="496"/>
                </a:lnTo>
                <a:lnTo>
                  <a:pt x="202" y="512"/>
                </a:lnTo>
                <a:lnTo>
                  <a:pt x="244" y="488"/>
                </a:lnTo>
                <a:lnTo>
                  <a:pt x="244" y="528"/>
                </a:lnTo>
                <a:lnTo>
                  <a:pt x="261" y="536"/>
                </a:lnTo>
                <a:lnTo>
                  <a:pt x="253" y="544"/>
                </a:lnTo>
                <a:lnTo>
                  <a:pt x="287" y="560"/>
                </a:lnTo>
                <a:lnTo>
                  <a:pt x="287" y="584"/>
                </a:lnTo>
                <a:lnTo>
                  <a:pt x="320" y="592"/>
                </a:lnTo>
                <a:lnTo>
                  <a:pt x="413" y="592"/>
                </a:lnTo>
                <a:lnTo>
                  <a:pt x="438" y="568"/>
                </a:lnTo>
                <a:lnTo>
                  <a:pt x="463" y="568"/>
                </a:lnTo>
                <a:lnTo>
                  <a:pt x="514" y="568"/>
                </a:lnTo>
                <a:lnTo>
                  <a:pt x="565" y="560"/>
                </a:lnTo>
                <a:lnTo>
                  <a:pt x="607" y="504"/>
                </a:lnTo>
                <a:lnTo>
                  <a:pt x="657" y="488"/>
                </a:lnTo>
                <a:lnTo>
                  <a:pt x="699" y="480"/>
                </a:lnTo>
                <a:lnTo>
                  <a:pt x="725" y="488"/>
                </a:lnTo>
                <a:lnTo>
                  <a:pt x="767" y="480"/>
                </a:lnTo>
                <a:lnTo>
                  <a:pt x="775" y="496"/>
                </a:lnTo>
                <a:lnTo>
                  <a:pt x="826" y="496"/>
                </a:lnTo>
                <a:lnTo>
                  <a:pt x="834" y="416"/>
                </a:lnTo>
                <a:lnTo>
                  <a:pt x="851" y="376"/>
                </a:lnTo>
                <a:lnTo>
                  <a:pt x="885" y="336"/>
                </a:lnTo>
                <a:lnTo>
                  <a:pt x="893" y="312"/>
                </a:lnTo>
                <a:lnTo>
                  <a:pt x="876" y="288"/>
                </a:lnTo>
                <a:lnTo>
                  <a:pt x="834" y="288"/>
                </a:lnTo>
                <a:lnTo>
                  <a:pt x="784" y="312"/>
                </a:lnTo>
                <a:close/>
              </a:path>
            </a:pathLst>
          </a:custGeom>
          <a:solidFill>
            <a:srgbClr val="0000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1" name="Freeform 81"/>
          <p:cNvSpPr>
            <a:spLocks noChangeAspect="1"/>
          </p:cNvSpPr>
          <p:nvPr/>
        </p:nvSpPr>
        <p:spPr bwMode="auto">
          <a:xfrm>
            <a:off x="8369300" y="4149725"/>
            <a:ext cx="485775" cy="460375"/>
          </a:xfrm>
          <a:custGeom>
            <a:avLst/>
            <a:gdLst>
              <a:gd name="T0" fmla="*/ 2147483647 w 354"/>
              <a:gd name="T1" fmla="*/ 2147483647 h 336"/>
              <a:gd name="T2" fmla="*/ 2147483647 w 354"/>
              <a:gd name="T3" fmla="*/ 2147483647 h 336"/>
              <a:gd name="T4" fmla="*/ 2147483647 w 354"/>
              <a:gd name="T5" fmla="*/ 2147483647 h 336"/>
              <a:gd name="T6" fmla="*/ 2147483647 w 354"/>
              <a:gd name="T7" fmla="*/ 2147483647 h 336"/>
              <a:gd name="T8" fmla="*/ 2147483647 w 354"/>
              <a:gd name="T9" fmla="*/ 2147483647 h 336"/>
              <a:gd name="T10" fmla="*/ 2147483647 w 354"/>
              <a:gd name="T11" fmla="*/ 2147483647 h 336"/>
              <a:gd name="T12" fmla="*/ 2147483647 w 354"/>
              <a:gd name="T13" fmla="*/ 2147483647 h 336"/>
              <a:gd name="T14" fmla="*/ 2147483647 w 354"/>
              <a:gd name="T15" fmla="*/ 2147483647 h 336"/>
              <a:gd name="T16" fmla="*/ 2147483647 w 354"/>
              <a:gd name="T17" fmla="*/ 2147483647 h 336"/>
              <a:gd name="T18" fmla="*/ 2147483647 w 354"/>
              <a:gd name="T19" fmla="*/ 2147483647 h 336"/>
              <a:gd name="T20" fmla="*/ 2147483647 w 354"/>
              <a:gd name="T21" fmla="*/ 0 h 336"/>
              <a:gd name="T22" fmla="*/ 2147483647 w 354"/>
              <a:gd name="T23" fmla="*/ 2147483647 h 336"/>
              <a:gd name="T24" fmla="*/ 2147483647 w 354"/>
              <a:gd name="T25" fmla="*/ 2147483647 h 336"/>
              <a:gd name="T26" fmla="*/ 0 w 354"/>
              <a:gd name="T27" fmla="*/ 2147483647 h 336"/>
              <a:gd name="T28" fmla="*/ 2147483647 w 354"/>
              <a:gd name="T29" fmla="*/ 2147483647 h 336"/>
              <a:gd name="T30" fmla="*/ 2147483647 w 354"/>
              <a:gd name="T31" fmla="*/ 2147483647 h 336"/>
              <a:gd name="T32" fmla="*/ 2147483647 w 354"/>
              <a:gd name="T33" fmla="*/ 2147483647 h 336"/>
              <a:gd name="T34" fmla="*/ 2147483647 w 354"/>
              <a:gd name="T35" fmla="*/ 2147483647 h 336"/>
              <a:gd name="T36" fmla="*/ 2147483647 w 354"/>
              <a:gd name="T37" fmla="*/ 2147483647 h 336"/>
              <a:gd name="T38" fmla="*/ 2147483647 w 354"/>
              <a:gd name="T39" fmla="*/ 2147483647 h 336"/>
              <a:gd name="T40" fmla="*/ 2147483647 w 354"/>
              <a:gd name="T41" fmla="*/ 2147483647 h 336"/>
              <a:gd name="T42" fmla="*/ 2147483647 w 354"/>
              <a:gd name="T43" fmla="*/ 2147483647 h 336"/>
              <a:gd name="T44" fmla="*/ 2147483647 w 354"/>
              <a:gd name="T45" fmla="*/ 2147483647 h 336"/>
              <a:gd name="T46" fmla="*/ 2147483647 w 354"/>
              <a:gd name="T47" fmla="*/ 2147483647 h 3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54"/>
              <a:gd name="T73" fmla="*/ 0 h 336"/>
              <a:gd name="T74" fmla="*/ 354 w 354"/>
              <a:gd name="T75" fmla="*/ 336 h 3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54" h="336">
                <a:moveTo>
                  <a:pt x="270" y="248"/>
                </a:moveTo>
                <a:lnTo>
                  <a:pt x="253" y="224"/>
                </a:lnTo>
                <a:lnTo>
                  <a:pt x="278" y="200"/>
                </a:lnTo>
                <a:lnTo>
                  <a:pt x="354" y="184"/>
                </a:lnTo>
                <a:lnTo>
                  <a:pt x="337" y="152"/>
                </a:lnTo>
                <a:lnTo>
                  <a:pt x="303" y="120"/>
                </a:lnTo>
                <a:lnTo>
                  <a:pt x="287" y="88"/>
                </a:lnTo>
                <a:lnTo>
                  <a:pt x="236" y="72"/>
                </a:lnTo>
                <a:lnTo>
                  <a:pt x="211" y="24"/>
                </a:lnTo>
                <a:lnTo>
                  <a:pt x="152" y="24"/>
                </a:lnTo>
                <a:lnTo>
                  <a:pt x="84" y="0"/>
                </a:lnTo>
                <a:lnTo>
                  <a:pt x="59" y="24"/>
                </a:lnTo>
                <a:lnTo>
                  <a:pt x="8" y="32"/>
                </a:lnTo>
                <a:lnTo>
                  <a:pt x="0" y="40"/>
                </a:lnTo>
                <a:lnTo>
                  <a:pt x="34" y="56"/>
                </a:lnTo>
                <a:lnTo>
                  <a:pt x="67" y="96"/>
                </a:lnTo>
                <a:lnTo>
                  <a:pt x="118" y="136"/>
                </a:lnTo>
                <a:lnTo>
                  <a:pt x="152" y="160"/>
                </a:lnTo>
                <a:lnTo>
                  <a:pt x="194" y="208"/>
                </a:lnTo>
                <a:lnTo>
                  <a:pt x="194" y="248"/>
                </a:lnTo>
                <a:lnTo>
                  <a:pt x="211" y="320"/>
                </a:lnTo>
                <a:lnTo>
                  <a:pt x="236" y="336"/>
                </a:lnTo>
                <a:lnTo>
                  <a:pt x="253" y="312"/>
                </a:lnTo>
                <a:lnTo>
                  <a:pt x="270" y="248"/>
                </a:lnTo>
                <a:close/>
              </a:path>
            </a:pathLst>
          </a:custGeom>
          <a:solidFill>
            <a:srgbClr val="00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82"/>
          <p:cNvSpPr>
            <a:spLocks noChangeAspect="1"/>
          </p:cNvSpPr>
          <p:nvPr/>
        </p:nvSpPr>
        <p:spPr bwMode="auto">
          <a:xfrm>
            <a:off x="6784975" y="3286125"/>
            <a:ext cx="1179513" cy="901700"/>
          </a:xfrm>
          <a:custGeom>
            <a:avLst/>
            <a:gdLst>
              <a:gd name="T0" fmla="*/ 2147483647 w 860"/>
              <a:gd name="T1" fmla="*/ 2147483647 h 656"/>
              <a:gd name="T2" fmla="*/ 2147483647 w 860"/>
              <a:gd name="T3" fmla="*/ 2147483647 h 656"/>
              <a:gd name="T4" fmla="*/ 2147483647 w 860"/>
              <a:gd name="T5" fmla="*/ 2147483647 h 656"/>
              <a:gd name="T6" fmla="*/ 2147483647 w 860"/>
              <a:gd name="T7" fmla="*/ 2147483647 h 656"/>
              <a:gd name="T8" fmla="*/ 2147483647 w 860"/>
              <a:gd name="T9" fmla="*/ 2147483647 h 656"/>
              <a:gd name="T10" fmla="*/ 2147483647 w 860"/>
              <a:gd name="T11" fmla="*/ 2147483647 h 656"/>
              <a:gd name="T12" fmla="*/ 2147483647 w 860"/>
              <a:gd name="T13" fmla="*/ 2147483647 h 656"/>
              <a:gd name="T14" fmla="*/ 2147483647 w 860"/>
              <a:gd name="T15" fmla="*/ 2147483647 h 656"/>
              <a:gd name="T16" fmla="*/ 2147483647 w 860"/>
              <a:gd name="T17" fmla="*/ 2147483647 h 656"/>
              <a:gd name="T18" fmla="*/ 2147483647 w 860"/>
              <a:gd name="T19" fmla="*/ 2147483647 h 656"/>
              <a:gd name="T20" fmla="*/ 2147483647 w 860"/>
              <a:gd name="T21" fmla="*/ 2147483647 h 656"/>
              <a:gd name="T22" fmla="*/ 2147483647 w 860"/>
              <a:gd name="T23" fmla="*/ 2147483647 h 656"/>
              <a:gd name="T24" fmla="*/ 2147483647 w 860"/>
              <a:gd name="T25" fmla="*/ 2147483647 h 656"/>
              <a:gd name="T26" fmla="*/ 2147483647 w 860"/>
              <a:gd name="T27" fmla="*/ 2147483647 h 656"/>
              <a:gd name="T28" fmla="*/ 2147483647 w 860"/>
              <a:gd name="T29" fmla="*/ 2147483647 h 656"/>
              <a:gd name="T30" fmla="*/ 2147483647 w 860"/>
              <a:gd name="T31" fmla="*/ 2147483647 h 656"/>
              <a:gd name="T32" fmla="*/ 2147483647 w 860"/>
              <a:gd name="T33" fmla="*/ 2147483647 h 656"/>
              <a:gd name="T34" fmla="*/ 2147483647 w 860"/>
              <a:gd name="T35" fmla="*/ 2147483647 h 656"/>
              <a:gd name="T36" fmla="*/ 2147483647 w 860"/>
              <a:gd name="T37" fmla="*/ 0 h 656"/>
              <a:gd name="T38" fmla="*/ 2147483647 w 860"/>
              <a:gd name="T39" fmla="*/ 2147483647 h 656"/>
              <a:gd name="T40" fmla="*/ 2147483647 w 860"/>
              <a:gd name="T41" fmla="*/ 2147483647 h 656"/>
              <a:gd name="T42" fmla="*/ 2147483647 w 860"/>
              <a:gd name="T43" fmla="*/ 2147483647 h 656"/>
              <a:gd name="T44" fmla="*/ 2147483647 w 860"/>
              <a:gd name="T45" fmla="*/ 2147483647 h 656"/>
              <a:gd name="T46" fmla="*/ 2147483647 w 860"/>
              <a:gd name="T47" fmla="*/ 2147483647 h 656"/>
              <a:gd name="T48" fmla="*/ 2147483647 w 860"/>
              <a:gd name="T49" fmla="*/ 2147483647 h 656"/>
              <a:gd name="T50" fmla="*/ 2147483647 w 860"/>
              <a:gd name="T51" fmla="*/ 2147483647 h 656"/>
              <a:gd name="T52" fmla="*/ 2147483647 w 860"/>
              <a:gd name="T53" fmla="*/ 2147483647 h 656"/>
              <a:gd name="T54" fmla="*/ 0 w 860"/>
              <a:gd name="T55" fmla="*/ 2147483647 h 656"/>
              <a:gd name="T56" fmla="*/ 2147483647 w 860"/>
              <a:gd name="T57" fmla="*/ 2147483647 h 656"/>
              <a:gd name="T58" fmla="*/ 2147483647 w 860"/>
              <a:gd name="T59" fmla="*/ 2147483647 h 656"/>
              <a:gd name="T60" fmla="*/ 2147483647 w 860"/>
              <a:gd name="T61" fmla="*/ 2147483647 h 656"/>
              <a:gd name="T62" fmla="*/ 2147483647 w 860"/>
              <a:gd name="T63" fmla="*/ 2147483647 h 656"/>
              <a:gd name="T64" fmla="*/ 2147483647 w 860"/>
              <a:gd name="T65" fmla="*/ 2147483647 h 656"/>
              <a:gd name="T66" fmla="*/ 2147483647 w 860"/>
              <a:gd name="T67" fmla="*/ 2147483647 h 656"/>
              <a:gd name="T68" fmla="*/ 2147483647 w 860"/>
              <a:gd name="T69" fmla="*/ 2147483647 h 656"/>
              <a:gd name="T70" fmla="*/ 2147483647 w 860"/>
              <a:gd name="T71" fmla="*/ 2147483647 h 656"/>
              <a:gd name="T72" fmla="*/ 2147483647 w 860"/>
              <a:gd name="T73" fmla="*/ 2147483647 h 656"/>
              <a:gd name="T74" fmla="*/ 2147483647 w 860"/>
              <a:gd name="T75" fmla="*/ 2147483647 h 656"/>
              <a:gd name="T76" fmla="*/ 2147483647 w 860"/>
              <a:gd name="T77" fmla="*/ 2147483647 h 656"/>
              <a:gd name="T78" fmla="*/ 2147483647 w 860"/>
              <a:gd name="T79" fmla="*/ 2147483647 h 656"/>
              <a:gd name="T80" fmla="*/ 2147483647 w 860"/>
              <a:gd name="T81" fmla="*/ 2147483647 h 656"/>
              <a:gd name="T82" fmla="*/ 2147483647 w 860"/>
              <a:gd name="T83" fmla="*/ 2147483647 h 656"/>
              <a:gd name="T84" fmla="*/ 2147483647 w 860"/>
              <a:gd name="T85" fmla="*/ 2147483647 h 656"/>
              <a:gd name="T86" fmla="*/ 2147483647 w 860"/>
              <a:gd name="T87" fmla="*/ 2147483647 h 656"/>
              <a:gd name="T88" fmla="*/ 2147483647 w 860"/>
              <a:gd name="T89" fmla="*/ 2147483647 h 656"/>
              <a:gd name="T90" fmla="*/ 2147483647 w 860"/>
              <a:gd name="T91" fmla="*/ 2147483647 h 656"/>
              <a:gd name="T92" fmla="*/ 2147483647 w 860"/>
              <a:gd name="T93" fmla="*/ 2147483647 h 656"/>
              <a:gd name="T94" fmla="*/ 2147483647 w 860"/>
              <a:gd name="T95" fmla="*/ 2147483647 h 656"/>
              <a:gd name="T96" fmla="*/ 2147483647 w 860"/>
              <a:gd name="T97" fmla="*/ 2147483647 h 656"/>
              <a:gd name="T98" fmla="*/ 2147483647 w 860"/>
              <a:gd name="T99" fmla="*/ 2147483647 h 656"/>
              <a:gd name="T100" fmla="*/ 2147483647 w 860"/>
              <a:gd name="T101" fmla="*/ 2147483647 h 656"/>
              <a:gd name="T102" fmla="*/ 2147483647 w 860"/>
              <a:gd name="T103" fmla="*/ 2147483647 h 656"/>
              <a:gd name="T104" fmla="*/ 2147483647 w 860"/>
              <a:gd name="T105" fmla="*/ 2147483647 h 656"/>
              <a:gd name="T106" fmla="*/ 2147483647 w 860"/>
              <a:gd name="T107" fmla="*/ 2147483647 h 656"/>
              <a:gd name="T108" fmla="*/ 2147483647 w 860"/>
              <a:gd name="T109" fmla="*/ 2147483647 h 656"/>
              <a:gd name="T110" fmla="*/ 2147483647 w 860"/>
              <a:gd name="T111" fmla="*/ 2147483647 h 656"/>
              <a:gd name="T112" fmla="*/ 2147483647 w 860"/>
              <a:gd name="T113" fmla="*/ 2147483647 h 656"/>
              <a:gd name="T114" fmla="*/ 2147483647 w 860"/>
              <a:gd name="T115" fmla="*/ 2147483647 h 656"/>
              <a:gd name="T116" fmla="*/ 2147483647 w 860"/>
              <a:gd name="T117" fmla="*/ 2147483647 h 656"/>
              <a:gd name="T118" fmla="*/ 2147483647 w 860"/>
              <a:gd name="T119" fmla="*/ 2147483647 h 65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60"/>
              <a:gd name="T181" fmla="*/ 0 h 656"/>
              <a:gd name="T182" fmla="*/ 860 w 860"/>
              <a:gd name="T183" fmla="*/ 656 h 65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60" h="656">
                <a:moveTo>
                  <a:pt x="775" y="560"/>
                </a:moveTo>
                <a:lnTo>
                  <a:pt x="826" y="464"/>
                </a:lnTo>
                <a:lnTo>
                  <a:pt x="860" y="456"/>
                </a:lnTo>
                <a:lnTo>
                  <a:pt x="851" y="416"/>
                </a:lnTo>
                <a:lnTo>
                  <a:pt x="817" y="352"/>
                </a:lnTo>
                <a:lnTo>
                  <a:pt x="792" y="320"/>
                </a:lnTo>
                <a:lnTo>
                  <a:pt x="784" y="264"/>
                </a:lnTo>
                <a:lnTo>
                  <a:pt x="750" y="256"/>
                </a:lnTo>
                <a:lnTo>
                  <a:pt x="750" y="232"/>
                </a:lnTo>
                <a:lnTo>
                  <a:pt x="792" y="184"/>
                </a:lnTo>
                <a:lnTo>
                  <a:pt x="750" y="104"/>
                </a:lnTo>
                <a:lnTo>
                  <a:pt x="725" y="40"/>
                </a:lnTo>
                <a:lnTo>
                  <a:pt x="666" y="16"/>
                </a:lnTo>
                <a:lnTo>
                  <a:pt x="531" y="40"/>
                </a:lnTo>
                <a:lnTo>
                  <a:pt x="447" y="24"/>
                </a:lnTo>
                <a:lnTo>
                  <a:pt x="405" y="48"/>
                </a:lnTo>
                <a:lnTo>
                  <a:pt x="362" y="40"/>
                </a:lnTo>
                <a:lnTo>
                  <a:pt x="329" y="24"/>
                </a:lnTo>
                <a:lnTo>
                  <a:pt x="295" y="0"/>
                </a:lnTo>
                <a:lnTo>
                  <a:pt x="253" y="8"/>
                </a:lnTo>
                <a:lnTo>
                  <a:pt x="177" y="40"/>
                </a:lnTo>
                <a:lnTo>
                  <a:pt x="169" y="72"/>
                </a:lnTo>
                <a:lnTo>
                  <a:pt x="126" y="88"/>
                </a:lnTo>
                <a:lnTo>
                  <a:pt x="25" y="128"/>
                </a:lnTo>
                <a:lnTo>
                  <a:pt x="9" y="128"/>
                </a:lnTo>
                <a:lnTo>
                  <a:pt x="17" y="176"/>
                </a:lnTo>
                <a:lnTo>
                  <a:pt x="25" y="208"/>
                </a:lnTo>
                <a:lnTo>
                  <a:pt x="0" y="256"/>
                </a:lnTo>
                <a:lnTo>
                  <a:pt x="51" y="288"/>
                </a:lnTo>
                <a:lnTo>
                  <a:pt x="51" y="320"/>
                </a:lnTo>
                <a:lnTo>
                  <a:pt x="76" y="360"/>
                </a:lnTo>
                <a:lnTo>
                  <a:pt x="59" y="400"/>
                </a:lnTo>
                <a:lnTo>
                  <a:pt x="84" y="432"/>
                </a:lnTo>
                <a:lnTo>
                  <a:pt x="84" y="472"/>
                </a:lnTo>
                <a:lnTo>
                  <a:pt x="126" y="496"/>
                </a:lnTo>
                <a:lnTo>
                  <a:pt x="169" y="512"/>
                </a:lnTo>
                <a:lnTo>
                  <a:pt x="211" y="512"/>
                </a:lnTo>
                <a:lnTo>
                  <a:pt x="202" y="544"/>
                </a:lnTo>
                <a:lnTo>
                  <a:pt x="244" y="576"/>
                </a:lnTo>
                <a:lnTo>
                  <a:pt x="270" y="560"/>
                </a:lnTo>
                <a:lnTo>
                  <a:pt x="270" y="536"/>
                </a:lnTo>
                <a:lnTo>
                  <a:pt x="320" y="552"/>
                </a:lnTo>
                <a:lnTo>
                  <a:pt x="337" y="576"/>
                </a:lnTo>
                <a:lnTo>
                  <a:pt x="379" y="584"/>
                </a:lnTo>
                <a:lnTo>
                  <a:pt x="421" y="592"/>
                </a:lnTo>
                <a:lnTo>
                  <a:pt x="438" y="624"/>
                </a:lnTo>
                <a:lnTo>
                  <a:pt x="464" y="640"/>
                </a:lnTo>
                <a:lnTo>
                  <a:pt x="497" y="616"/>
                </a:lnTo>
                <a:lnTo>
                  <a:pt x="523" y="640"/>
                </a:lnTo>
                <a:lnTo>
                  <a:pt x="531" y="656"/>
                </a:lnTo>
                <a:lnTo>
                  <a:pt x="556" y="656"/>
                </a:lnTo>
                <a:lnTo>
                  <a:pt x="581" y="632"/>
                </a:lnTo>
                <a:lnTo>
                  <a:pt x="615" y="632"/>
                </a:lnTo>
                <a:lnTo>
                  <a:pt x="640" y="616"/>
                </a:lnTo>
                <a:lnTo>
                  <a:pt x="683" y="616"/>
                </a:lnTo>
                <a:lnTo>
                  <a:pt x="708" y="624"/>
                </a:lnTo>
                <a:lnTo>
                  <a:pt x="767" y="632"/>
                </a:lnTo>
                <a:lnTo>
                  <a:pt x="758" y="640"/>
                </a:lnTo>
                <a:lnTo>
                  <a:pt x="792" y="632"/>
                </a:lnTo>
                <a:lnTo>
                  <a:pt x="775" y="56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79" name="Freeform 83"/>
          <p:cNvSpPr>
            <a:spLocks noChangeAspect="1"/>
          </p:cNvSpPr>
          <p:nvPr/>
        </p:nvSpPr>
        <p:spPr bwMode="auto">
          <a:xfrm>
            <a:off x="7397750" y="3198813"/>
            <a:ext cx="288925" cy="153987"/>
          </a:xfrm>
          <a:custGeom>
            <a:avLst/>
            <a:gdLst>
              <a:gd name="T0" fmla="*/ 2147483647 w 210"/>
              <a:gd name="T1" fmla="*/ 2147483647 h 112"/>
              <a:gd name="T2" fmla="*/ 2147483647 w 210"/>
              <a:gd name="T3" fmla="*/ 2147483647 h 112"/>
              <a:gd name="T4" fmla="*/ 2147483647 w 210"/>
              <a:gd name="T5" fmla="*/ 0 h 112"/>
              <a:gd name="T6" fmla="*/ 2147483647 w 210"/>
              <a:gd name="T7" fmla="*/ 2147483647 h 112"/>
              <a:gd name="T8" fmla="*/ 2147483647 w 210"/>
              <a:gd name="T9" fmla="*/ 2147483647 h 112"/>
              <a:gd name="T10" fmla="*/ 2147483647 w 210"/>
              <a:gd name="T11" fmla="*/ 2147483647 h 112"/>
              <a:gd name="T12" fmla="*/ 2147483647 w 210"/>
              <a:gd name="T13" fmla="*/ 2147483647 h 112"/>
              <a:gd name="T14" fmla="*/ 0 w 210"/>
              <a:gd name="T15" fmla="*/ 2147483647 h 112"/>
              <a:gd name="T16" fmla="*/ 2147483647 w 210"/>
              <a:gd name="T17" fmla="*/ 2147483647 h 112"/>
              <a:gd name="T18" fmla="*/ 2147483647 w 210"/>
              <a:gd name="T19" fmla="*/ 2147483647 h 112"/>
              <a:gd name="T20" fmla="*/ 2147483647 w 210"/>
              <a:gd name="T21" fmla="*/ 2147483647 h 112"/>
              <a:gd name="T22" fmla="*/ 2147483647 w 210"/>
              <a:gd name="T23" fmla="*/ 2147483647 h 1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0"/>
              <a:gd name="T37" fmla="*/ 0 h 112"/>
              <a:gd name="T38" fmla="*/ 210 w 210"/>
              <a:gd name="T39" fmla="*/ 112 h 1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0" h="112">
                <a:moveTo>
                  <a:pt x="168" y="8"/>
                </a:moveTo>
                <a:lnTo>
                  <a:pt x="109" y="8"/>
                </a:lnTo>
                <a:lnTo>
                  <a:pt x="76" y="0"/>
                </a:lnTo>
                <a:lnTo>
                  <a:pt x="67" y="24"/>
                </a:lnTo>
                <a:lnTo>
                  <a:pt x="42" y="32"/>
                </a:lnTo>
                <a:lnTo>
                  <a:pt x="8" y="48"/>
                </a:lnTo>
                <a:lnTo>
                  <a:pt x="8" y="72"/>
                </a:lnTo>
                <a:lnTo>
                  <a:pt x="0" y="96"/>
                </a:lnTo>
                <a:lnTo>
                  <a:pt x="84" y="112"/>
                </a:lnTo>
                <a:lnTo>
                  <a:pt x="210" y="88"/>
                </a:lnTo>
                <a:lnTo>
                  <a:pt x="193" y="16"/>
                </a:lnTo>
                <a:lnTo>
                  <a:pt x="168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14414" name="Freeform 84"/>
          <p:cNvSpPr>
            <a:spLocks noChangeAspect="1"/>
          </p:cNvSpPr>
          <p:nvPr/>
        </p:nvSpPr>
        <p:spPr bwMode="auto">
          <a:xfrm>
            <a:off x="6784975" y="3286125"/>
            <a:ext cx="1179513" cy="901700"/>
          </a:xfrm>
          <a:custGeom>
            <a:avLst/>
            <a:gdLst>
              <a:gd name="T0" fmla="*/ 2147483647 w 860"/>
              <a:gd name="T1" fmla="*/ 2147483647 h 656"/>
              <a:gd name="T2" fmla="*/ 2147483647 w 860"/>
              <a:gd name="T3" fmla="*/ 2147483647 h 656"/>
              <a:gd name="T4" fmla="*/ 2147483647 w 860"/>
              <a:gd name="T5" fmla="*/ 2147483647 h 656"/>
              <a:gd name="T6" fmla="*/ 2147483647 w 860"/>
              <a:gd name="T7" fmla="*/ 2147483647 h 656"/>
              <a:gd name="T8" fmla="*/ 2147483647 w 860"/>
              <a:gd name="T9" fmla="*/ 2147483647 h 656"/>
              <a:gd name="T10" fmla="*/ 2147483647 w 860"/>
              <a:gd name="T11" fmla="*/ 2147483647 h 656"/>
              <a:gd name="T12" fmla="*/ 2147483647 w 860"/>
              <a:gd name="T13" fmla="*/ 2147483647 h 656"/>
              <a:gd name="T14" fmla="*/ 2147483647 w 860"/>
              <a:gd name="T15" fmla="*/ 2147483647 h 656"/>
              <a:gd name="T16" fmla="*/ 2147483647 w 860"/>
              <a:gd name="T17" fmla="*/ 2147483647 h 656"/>
              <a:gd name="T18" fmla="*/ 2147483647 w 860"/>
              <a:gd name="T19" fmla="*/ 2147483647 h 656"/>
              <a:gd name="T20" fmla="*/ 2147483647 w 860"/>
              <a:gd name="T21" fmla="*/ 2147483647 h 656"/>
              <a:gd name="T22" fmla="*/ 2147483647 w 860"/>
              <a:gd name="T23" fmla="*/ 2147483647 h 656"/>
              <a:gd name="T24" fmla="*/ 2147483647 w 860"/>
              <a:gd name="T25" fmla="*/ 2147483647 h 656"/>
              <a:gd name="T26" fmla="*/ 2147483647 w 860"/>
              <a:gd name="T27" fmla="*/ 2147483647 h 656"/>
              <a:gd name="T28" fmla="*/ 2147483647 w 860"/>
              <a:gd name="T29" fmla="*/ 2147483647 h 656"/>
              <a:gd name="T30" fmla="*/ 2147483647 w 860"/>
              <a:gd name="T31" fmla="*/ 2147483647 h 656"/>
              <a:gd name="T32" fmla="*/ 2147483647 w 860"/>
              <a:gd name="T33" fmla="*/ 2147483647 h 656"/>
              <a:gd name="T34" fmla="*/ 2147483647 w 860"/>
              <a:gd name="T35" fmla="*/ 2147483647 h 656"/>
              <a:gd name="T36" fmla="*/ 2147483647 w 860"/>
              <a:gd name="T37" fmla="*/ 0 h 656"/>
              <a:gd name="T38" fmla="*/ 2147483647 w 860"/>
              <a:gd name="T39" fmla="*/ 2147483647 h 656"/>
              <a:gd name="T40" fmla="*/ 2147483647 w 860"/>
              <a:gd name="T41" fmla="*/ 2147483647 h 656"/>
              <a:gd name="T42" fmla="*/ 2147483647 w 860"/>
              <a:gd name="T43" fmla="*/ 2147483647 h 656"/>
              <a:gd name="T44" fmla="*/ 2147483647 w 860"/>
              <a:gd name="T45" fmla="*/ 2147483647 h 656"/>
              <a:gd name="T46" fmla="*/ 2147483647 w 860"/>
              <a:gd name="T47" fmla="*/ 2147483647 h 656"/>
              <a:gd name="T48" fmla="*/ 2147483647 w 860"/>
              <a:gd name="T49" fmla="*/ 2147483647 h 656"/>
              <a:gd name="T50" fmla="*/ 2147483647 w 860"/>
              <a:gd name="T51" fmla="*/ 2147483647 h 656"/>
              <a:gd name="T52" fmla="*/ 2147483647 w 860"/>
              <a:gd name="T53" fmla="*/ 2147483647 h 656"/>
              <a:gd name="T54" fmla="*/ 0 w 860"/>
              <a:gd name="T55" fmla="*/ 2147483647 h 656"/>
              <a:gd name="T56" fmla="*/ 2147483647 w 860"/>
              <a:gd name="T57" fmla="*/ 2147483647 h 656"/>
              <a:gd name="T58" fmla="*/ 2147483647 w 860"/>
              <a:gd name="T59" fmla="*/ 2147483647 h 656"/>
              <a:gd name="T60" fmla="*/ 2147483647 w 860"/>
              <a:gd name="T61" fmla="*/ 2147483647 h 656"/>
              <a:gd name="T62" fmla="*/ 2147483647 w 860"/>
              <a:gd name="T63" fmla="*/ 2147483647 h 656"/>
              <a:gd name="T64" fmla="*/ 2147483647 w 860"/>
              <a:gd name="T65" fmla="*/ 2147483647 h 656"/>
              <a:gd name="T66" fmla="*/ 2147483647 w 860"/>
              <a:gd name="T67" fmla="*/ 2147483647 h 656"/>
              <a:gd name="T68" fmla="*/ 2147483647 w 860"/>
              <a:gd name="T69" fmla="*/ 2147483647 h 656"/>
              <a:gd name="T70" fmla="*/ 2147483647 w 860"/>
              <a:gd name="T71" fmla="*/ 2147483647 h 656"/>
              <a:gd name="T72" fmla="*/ 2147483647 w 860"/>
              <a:gd name="T73" fmla="*/ 2147483647 h 656"/>
              <a:gd name="T74" fmla="*/ 2147483647 w 860"/>
              <a:gd name="T75" fmla="*/ 2147483647 h 656"/>
              <a:gd name="T76" fmla="*/ 2147483647 w 860"/>
              <a:gd name="T77" fmla="*/ 2147483647 h 656"/>
              <a:gd name="T78" fmla="*/ 2147483647 w 860"/>
              <a:gd name="T79" fmla="*/ 2147483647 h 656"/>
              <a:gd name="T80" fmla="*/ 2147483647 w 860"/>
              <a:gd name="T81" fmla="*/ 2147483647 h 656"/>
              <a:gd name="T82" fmla="*/ 2147483647 w 860"/>
              <a:gd name="T83" fmla="*/ 2147483647 h 656"/>
              <a:gd name="T84" fmla="*/ 2147483647 w 860"/>
              <a:gd name="T85" fmla="*/ 2147483647 h 656"/>
              <a:gd name="T86" fmla="*/ 2147483647 w 860"/>
              <a:gd name="T87" fmla="*/ 2147483647 h 656"/>
              <a:gd name="T88" fmla="*/ 2147483647 w 860"/>
              <a:gd name="T89" fmla="*/ 2147483647 h 656"/>
              <a:gd name="T90" fmla="*/ 2147483647 w 860"/>
              <a:gd name="T91" fmla="*/ 2147483647 h 656"/>
              <a:gd name="T92" fmla="*/ 2147483647 w 860"/>
              <a:gd name="T93" fmla="*/ 2147483647 h 656"/>
              <a:gd name="T94" fmla="*/ 2147483647 w 860"/>
              <a:gd name="T95" fmla="*/ 2147483647 h 656"/>
              <a:gd name="T96" fmla="*/ 2147483647 w 860"/>
              <a:gd name="T97" fmla="*/ 2147483647 h 656"/>
              <a:gd name="T98" fmla="*/ 2147483647 w 860"/>
              <a:gd name="T99" fmla="*/ 2147483647 h 656"/>
              <a:gd name="T100" fmla="*/ 2147483647 w 860"/>
              <a:gd name="T101" fmla="*/ 2147483647 h 656"/>
              <a:gd name="T102" fmla="*/ 2147483647 w 860"/>
              <a:gd name="T103" fmla="*/ 2147483647 h 656"/>
              <a:gd name="T104" fmla="*/ 2147483647 w 860"/>
              <a:gd name="T105" fmla="*/ 2147483647 h 656"/>
              <a:gd name="T106" fmla="*/ 2147483647 w 860"/>
              <a:gd name="T107" fmla="*/ 2147483647 h 656"/>
              <a:gd name="T108" fmla="*/ 2147483647 w 860"/>
              <a:gd name="T109" fmla="*/ 2147483647 h 656"/>
              <a:gd name="T110" fmla="*/ 2147483647 w 860"/>
              <a:gd name="T111" fmla="*/ 2147483647 h 656"/>
              <a:gd name="T112" fmla="*/ 2147483647 w 860"/>
              <a:gd name="T113" fmla="*/ 2147483647 h 656"/>
              <a:gd name="T114" fmla="*/ 2147483647 w 860"/>
              <a:gd name="T115" fmla="*/ 2147483647 h 656"/>
              <a:gd name="T116" fmla="*/ 2147483647 w 860"/>
              <a:gd name="T117" fmla="*/ 2147483647 h 656"/>
              <a:gd name="T118" fmla="*/ 2147483647 w 860"/>
              <a:gd name="T119" fmla="*/ 2147483647 h 656"/>
              <a:gd name="T120" fmla="*/ 2147483647 w 860"/>
              <a:gd name="T121" fmla="*/ 2147483647 h 65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860"/>
              <a:gd name="T184" fmla="*/ 0 h 656"/>
              <a:gd name="T185" fmla="*/ 860 w 860"/>
              <a:gd name="T186" fmla="*/ 656 h 65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860" h="656">
                <a:moveTo>
                  <a:pt x="775" y="560"/>
                </a:moveTo>
                <a:lnTo>
                  <a:pt x="826" y="464"/>
                </a:lnTo>
                <a:lnTo>
                  <a:pt x="860" y="456"/>
                </a:lnTo>
                <a:lnTo>
                  <a:pt x="851" y="416"/>
                </a:lnTo>
                <a:lnTo>
                  <a:pt x="817" y="352"/>
                </a:lnTo>
                <a:lnTo>
                  <a:pt x="792" y="320"/>
                </a:lnTo>
                <a:lnTo>
                  <a:pt x="784" y="264"/>
                </a:lnTo>
                <a:lnTo>
                  <a:pt x="750" y="256"/>
                </a:lnTo>
                <a:lnTo>
                  <a:pt x="750" y="232"/>
                </a:lnTo>
                <a:lnTo>
                  <a:pt x="792" y="184"/>
                </a:lnTo>
                <a:lnTo>
                  <a:pt x="750" y="104"/>
                </a:lnTo>
                <a:lnTo>
                  <a:pt x="725" y="40"/>
                </a:lnTo>
                <a:lnTo>
                  <a:pt x="666" y="16"/>
                </a:lnTo>
                <a:lnTo>
                  <a:pt x="531" y="40"/>
                </a:lnTo>
                <a:lnTo>
                  <a:pt x="447" y="24"/>
                </a:lnTo>
                <a:lnTo>
                  <a:pt x="405" y="48"/>
                </a:lnTo>
                <a:lnTo>
                  <a:pt x="362" y="40"/>
                </a:lnTo>
                <a:lnTo>
                  <a:pt x="329" y="24"/>
                </a:lnTo>
                <a:lnTo>
                  <a:pt x="295" y="0"/>
                </a:lnTo>
                <a:lnTo>
                  <a:pt x="253" y="8"/>
                </a:lnTo>
                <a:lnTo>
                  <a:pt x="177" y="40"/>
                </a:lnTo>
                <a:lnTo>
                  <a:pt x="169" y="72"/>
                </a:lnTo>
                <a:lnTo>
                  <a:pt x="126" y="88"/>
                </a:lnTo>
                <a:lnTo>
                  <a:pt x="25" y="128"/>
                </a:lnTo>
                <a:lnTo>
                  <a:pt x="9" y="128"/>
                </a:lnTo>
                <a:lnTo>
                  <a:pt x="17" y="176"/>
                </a:lnTo>
                <a:lnTo>
                  <a:pt x="25" y="208"/>
                </a:lnTo>
                <a:lnTo>
                  <a:pt x="0" y="256"/>
                </a:lnTo>
                <a:lnTo>
                  <a:pt x="51" y="288"/>
                </a:lnTo>
                <a:lnTo>
                  <a:pt x="51" y="320"/>
                </a:lnTo>
                <a:lnTo>
                  <a:pt x="76" y="360"/>
                </a:lnTo>
                <a:lnTo>
                  <a:pt x="59" y="400"/>
                </a:lnTo>
                <a:lnTo>
                  <a:pt x="84" y="432"/>
                </a:lnTo>
                <a:lnTo>
                  <a:pt x="84" y="472"/>
                </a:lnTo>
                <a:lnTo>
                  <a:pt x="126" y="496"/>
                </a:lnTo>
                <a:lnTo>
                  <a:pt x="169" y="512"/>
                </a:lnTo>
                <a:lnTo>
                  <a:pt x="211" y="512"/>
                </a:lnTo>
                <a:lnTo>
                  <a:pt x="202" y="544"/>
                </a:lnTo>
                <a:lnTo>
                  <a:pt x="244" y="576"/>
                </a:lnTo>
                <a:lnTo>
                  <a:pt x="270" y="560"/>
                </a:lnTo>
                <a:lnTo>
                  <a:pt x="270" y="536"/>
                </a:lnTo>
                <a:lnTo>
                  <a:pt x="320" y="552"/>
                </a:lnTo>
                <a:lnTo>
                  <a:pt x="337" y="576"/>
                </a:lnTo>
                <a:lnTo>
                  <a:pt x="379" y="584"/>
                </a:lnTo>
                <a:lnTo>
                  <a:pt x="421" y="592"/>
                </a:lnTo>
                <a:lnTo>
                  <a:pt x="438" y="624"/>
                </a:lnTo>
                <a:lnTo>
                  <a:pt x="464" y="640"/>
                </a:lnTo>
                <a:lnTo>
                  <a:pt x="497" y="616"/>
                </a:lnTo>
                <a:lnTo>
                  <a:pt x="523" y="640"/>
                </a:lnTo>
                <a:lnTo>
                  <a:pt x="531" y="656"/>
                </a:lnTo>
                <a:lnTo>
                  <a:pt x="556" y="656"/>
                </a:lnTo>
                <a:lnTo>
                  <a:pt x="581" y="632"/>
                </a:lnTo>
                <a:lnTo>
                  <a:pt x="615" y="632"/>
                </a:lnTo>
                <a:lnTo>
                  <a:pt x="640" y="616"/>
                </a:lnTo>
                <a:lnTo>
                  <a:pt x="683" y="616"/>
                </a:lnTo>
                <a:lnTo>
                  <a:pt x="708" y="624"/>
                </a:lnTo>
                <a:lnTo>
                  <a:pt x="767" y="632"/>
                </a:lnTo>
                <a:lnTo>
                  <a:pt x="758" y="640"/>
                </a:lnTo>
                <a:lnTo>
                  <a:pt x="792" y="632"/>
                </a:lnTo>
                <a:lnTo>
                  <a:pt x="775" y="560"/>
                </a:lnTo>
                <a:close/>
              </a:path>
            </a:pathLst>
          </a:cu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5" name="Freeform 85"/>
          <p:cNvSpPr>
            <a:spLocks noChangeAspect="1"/>
          </p:cNvSpPr>
          <p:nvPr/>
        </p:nvSpPr>
        <p:spPr bwMode="auto">
          <a:xfrm>
            <a:off x="7397750" y="3187700"/>
            <a:ext cx="288925" cy="153988"/>
          </a:xfrm>
          <a:custGeom>
            <a:avLst/>
            <a:gdLst>
              <a:gd name="T0" fmla="*/ 2147483647 w 210"/>
              <a:gd name="T1" fmla="*/ 2147483647 h 112"/>
              <a:gd name="T2" fmla="*/ 2147483647 w 210"/>
              <a:gd name="T3" fmla="*/ 2147483647 h 112"/>
              <a:gd name="T4" fmla="*/ 2147483647 w 210"/>
              <a:gd name="T5" fmla="*/ 0 h 112"/>
              <a:gd name="T6" fmla="*/ 2147483647 w 210"/>
              <a:gd name="T7" fmla="*/ 2147483647 h 112"/>
              <a:gd name="T8" fmla="*/ 2147483647 w 210"/>
              <a:gd name="T9" fmla="*/ 2147483647 h 112"/>
              <a:gd name="T10" fmla="*/ 2147483647 w 210"/>
              <a:gd name="T11" fmla="*/ 2147483647 h 112"/>
              <a:gd name="T12" fmla="*/ 2147483647 w 210"/>
              <a:gd name="T13" fmla="*/ 2147483647 h 112"/>
              <a:gd name="T14" fmla="*/ 0 w 210"/>
              <a:gd name="T15" fmla="*/ 2147483647 h 112"/>
              <a:gd name="T16" fmla="*/ 2147483647 w 210"/>
              <a:gd name="T17" fmla="*/ 2147483647 h 112"/>
              <a:gd name="T18" fmla="*/ 2147483647 w 210"/>
              <a:gd name="T19" fmla="*/ 2147483647 h 112"/>
              <a:gd name="T20" fmla="*/ 2147483647 w 210"/>
              <a:gd name="T21" fmla="*/ 2147483647 h 112"/>
              <a:gd name="T22" fmla="*/ 2147483647 w 210"/>
              <a:gd name="T23" fmla="*/ 2147483647 h 1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0"/>
              <a:gd name="T37" fmla="*/ 0 h 112"/>
              <a:gd name="T38" fmla="*/ 210 w 210"/>
              <a:gd name="T39" fmla="*/ 112 h 1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0" h="112">
                <a:moveTo>
                  <a:pt x="168" y="8"/>
                </a:moveTo>
                <a:lnTo>
                  <a:pt x="109" y="8"/>
                </a:lnTo>
                <a:lnTo>
                  <a:pt x="76" y="0"/>
                </a:lnTo>
                <a:lnTo>
                  <a:pt x="67" y="24"/>
                </a:lnTo>
                <a:lnTo>
                  <a:pt x="42" y="32"/>
                </a:lnTo>
                <a:lnTo>
                  <a:pt x="8" y="48"/>
                </a:lnTo>
                <a:lnTo>
                  <a:pt x="8" y="72"/>
                </a:lnTo>
                <a:lnTo>
                  <a:pt x="0" y="96"/>
                </a:lnTo>
                <a:lnTo>
                  <a:pt x="84" y="112"/>
                </a:lnTo>
                <a:lnTo>
                  <a:pt x="210" y="88"/>
                </a:lnTo>
                <a:lnTo>
                  <a:pt x="193" y="16"/>
                </a:lnTo>
                <a:lnTo>
                  <a:pt x="168" y="8"/>
                </a:lnTo>
                <a:close/>
              </a:path>
            </a:pathLst>
          </a:custGeom>
          <a:solidFill>
            <a:srgbClr val="00009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16" name="Freeform 86"/>
          <p:cNvSpPr>
            <a:spLocks noChangeAspect="1"/>
          </p:cNvSpPr>
          <p:nvPr/>
        </p:nvSpPr>
        <p:spPr bwMode="auto">
          <a:xfrm>
            <a:off x="7456488" y="2946400"/>
            <a:ext cx="623887" cy="439738"/>
          </a:xfrm>
          <a:custGeom>
            <a:avLst/>
            <a:gdLst>
              <a:gd name="T0" fmla="*/ 2147483647 w 455"/>
              <a:gd name="T1" fmla="*/ 2147483647 h 320"/>
              <a:gd name="T2" fmla="*/ 2147483647 w 455"/>
              <a:gd name="T3" fmla="*/ 2147483647 h 320"/>
              <a:gd name="T4" fmla="*/ 2147483647 w 455"/>
              <a:gd name="T5" fmla="*/ 2147483647 h 320"/>
              <a:gd name="T6" fmla="*/ 2147483647 w 455"/>
              <a:gd name="T7" fmla="*/ 2147483647 h 320"/>
              <a:gd name="T8" fmla="*/ 2147483647 w 455"/>
              <a:gd name="T9" fmla="*/ 2147483647 h 320"/>
              <a:gd name="T10" fmla="*/ 2147483647 w 455"/>
              <a:gd name="T11" fmla="*/ 2147483647 h 320"/>
              <a:gd name="T12" fmla="*/ 2147483647 w 455"/>
              <a:gd name="T13" fmla="*/ 2147483647 h 320"/>
              <a:gd name="T14" fmla="*/ 2147483647 w 455"/>
              <a:gd name="T15" fmla="*/ 2147483647 h 320"/>
              <a:gd name="T16" fmla="*/ 2147483647 w 455"/>
              <a:gd name="T17" fmla="*/ 2147483647 h 320"/>
              <a:gd name="T18" fmla="*/ 2147483647 w 455"/>
              <a:gd name="T19" fmla="*/ 2147483647 h 320"/>
              <a:gd name="T20" fmla="*/ 2147483647 w 455"/>
              <a:gd name="T21" fmla="*/ 2147483647 h 320"/>
              <a:gd name="T22" fmla="*/ 2147483647 w 455"/>
              <a:gd name="T23" fmla="*/ 2147483647 h 320"/>
              <a:gd name="T24" fmla="*/ 2147483647 w 455"/>
              <a:gd name="T25" fmla="*/ 2147483647 h 320"/>
              <a:gd name="T26" fmla="*/ 2147483647 w 455"/>
              <a:gd name="T27" fmla="*/ 2147483647 h 320"/>
              <a:gd name="T28" fmla="*/ 2147483647 w 455"/>
              <a:gd name="T29" fmla="*/ 2147483647 h 320"/>
              <a:gd name="T30" fmla="*/ 2147483647 w 455"/>
              <a:gd name="T31" fmla="*/ 2147483647 h 320"/>
              <a:gd name="T32" fmla="*/ 2147483647 w 455"/>
              <a:gd name="T33" fmla="*/ 2147483647 h 320"/>
              <a:gd name="T34" fmla="*/ 2147483647 w 455"/>
              <a:gd name="T35" fmla="*/ 2147483647 h 320"/>
              <a:gd name="T36" fmla="*/ 2147483647 w 455"/>
              <a:gd name="T37" fmla="*/ 2147483647 h 320"/>
              <a:gd name="T38" fmla="*/ 2147483647 w 455"/>
              <a:gd name="T39" fmla="*/ 0 h 320"/>
              <a:gd name="T40" fmla="*/ 2147483647 w 455"/>
              <a:gd name="T41" fmla="*/ 2147483647 h 320"/>
              <a:gd name="T42" fmla="*/ 2147483647 w 455"/>
              <a:gd name="T43" fmla="*/ 2147483647 h 320"/>
              <a:gd name="T44" fmla="*/ 2147483647 w 455"/>
              <a:gd name="T45" fmla="*/ 2147483647 h 320"/>
              <a:gd name="T46" fmla="*/ 2147483647 w 455"/>
              <a:gd name="T47" fmla="*/ 2147483647 h 320"/>
              <a:gd name="T48" fmla="*/ 2147483647 w 455"/>
              <a:gd name="T49" fmla="*/ 2147483647 h 320"/>
              <a:gd name="T50" fmla="*/ 0 w 455"/>
              <a:gd name="T51" fmla="*/ 2147483647 h 320"/>
              <a:gd name="T52" fmla="*/ 2147483647 w 455"/>
              <a:gd name="T53" fmla="*/ 2147483647 h 320"/>
              <a:gd name="T54" fmla="*/ 2147483647 w 455"/>
              <a:gd name="T55" fmla="*/ 2147483647 h 320"/>
              <a:gd name="T56" fmla="*/ 2147483647 w 455"/>
              <a:gd name="T57" fmla="*/ 2147483647 h 320"/>
              <a:gd name="T58" fmla="*/ 2147483647 w 455"/>
              <a:gd name="T59" fmla="*/ 2147483647 h 320"/>
              <a:gd name="T60" fmla="*/ 2147483647 w 455"/>
              <a:gd name="T61" fmla="*/ 2147483647 h 320"/>
              <a:gd name="T62" fmla="*/ 2147483647 w 455"/>
              <a:gd name="T63" fmla="*/ 2147483647 h 320"/>
              <a:gd name="T64" fmla="*/ 2147483647 w 455"/>
              <a:gd name="T65" fmla="*/ 2147483647 h 320"/>
              <a:gd name="T66" fmla="*/ 2147483647 w 455"/>
              <a:gd name="T67" fmla="*/ 2147483647 h 320"/>
              <a:gd name="T68" fmla="*/ 2147483647 w 455"/>
              <a:gd name="T69" fmla="*/ 2147483647 h 320"/>
              <a:gd name="T70" fmla="*/ 2147483647 w 455"/>
              <a:gd name="T71" fmla="*/ 2147483647 h 320"/>
              <a:gd name="T72" fmla="*/ 2147483647 w 455"/>
              <a:gd name="T73" fmla="*/ 2147483647 h 320"/>
              <a:gd name="T74" fmla="*/ 2147483647 w 455"/>
              <a:gd name="T75" fmla="*/ 2147483647 h 32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55"/>
              <a:gd name="T115" fmla="*/ 0 h 320"/>
              <a:gd name="T116" fmla="*/ 455 w 455"/>
              <a:gd name="T117" fmla="*/ 320 h 32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55" h="320">
                <a:moveTo>
                  <a:pt x="312" y="304"/>
                </a:moveTo>
                <a:lnTo>
                  <a:pt x="328" y="296"/>
                </a:lnTo>
                <a:lnTo>
                  <a:pt x="320" y="272"/>
                </a:lnTo>
                <a:lnTo>
                  <a:pt x="354" y="264"/>
                </a:lnTo>
                <a:lnTo>
                  <a:pt x="379" y="248"/>
                </a:lnTo>
                <a:lnTo>
                  <a:pt x="404" y="256"/>
                </a:lnTo>
                <a:lnTo>
                  <a:pt x="387" y="224"/>
                </a:lnTo>
                <a:lnTo>
                  <a:pt x="387" y="192"/>
                </a:lnTo>
                <a:lnTo>
                  <a:pt x="387" y="160"/>
                </a:lnTo>
                <a:lnTo>
                  <a:pt x="413" y="152"/>
                </a:lnTo>
                <a:lnTo>
                  <a:pt x="421" y="128"/>
                </a:lnTo>
                <a:lnTo>
                  <a:pt x="446" y="120"/>
                </a:lnTo>
                <a:lnTo>
                  <a:pt x="455" y="104"/>
                </a:lnTo>
                <a:lnTo>
                  <a:pt x="430" y="96"/>
                </a:lnTo>
                <a:lnTo>
                  <a:pt x="430" y="64"/>
                </a:lnTo>
                <a:lnTo>
                  <a:pt x="396" y="56"/>
                </a:lnTo>
                <a:lnTo>
                  <a:pt x="371" y="40"/>
                </a:lnTo>
                <a:lnTo>
                  <a:pt x="337" y="24"/>
                </a:lnTo>
                <a:lnTo>
                  <a:pt x="286" y="16"/>
                </a:lnTo>
                <a:lnTo>
                  <a:pt x="278" y="0"/>
                </a:lnTo>
                <a:lnTo>
                  <a:pt x="227" y="32"/>
                </a:lnTo>
                <a:lnTo>
                  <a:pt x="185" y="24"/>
                </a:lnTo>
                <a:lnTo>
                  <a:pt x="143" y="32"/>
                </a:lnTo>
                <a:lnTo>
                  <a:pt x="84" y="32"/>
                </a:lnTo>
                <a:lnTo>
                  <a:pt x="25" y="64"/>
                </a:lnTo>
                <a:lnTo>
                  <a:pt x="0" y="88"/>
                </a:lnTo>
                <a:lnTo>
                  <a:pt x="8" y="104"/>
                </a:lnTo>
                <a:lnTo>
                  <a:pt x="25" y="168"/>
                </a:lnTo>
                <a:lnTo>
                  <a:pt x="34" y="184"/>
                </a:lnTo>
                <a:lnTo>
                  <a:pt x="67" y="192"/>
                </a:lnTo>
                <a:lnTo>
                  <a:pt x="126" y="192"/>
                </a:lnTo>
                <a:lnTo>
                  <a:pt x="151" y="200"/>
                </a:lnTo>
                <a:lnTo>
                  <a:pt x="168" y="272"/>
                </a:lnTo>
                <a:lnTo>
                  <a:pt x="177" y="272"/>
                </a:lnTo>
                <a:lnTo>
                  <a:pt x="236" y="296"/>
                </a:lnTo>
                <a:lnTo>
                  <a:pt x="244" y="320"/>
                </a:lnTo>
                <a:lnTo>
                  <a:pt x="278" y="296"/>
                </a:lnTo>
                <a:lnTo>
                  <a:pt x="312" y="304"/>
                </a:lnTo>
                <a:close/>
              </a:path>
            </a:pathLst>
          </a:cu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87"/>
          <p:cNvSpPr>
            <a:spLocks noChangeAspect="1"/>
          </p:cNvSpPr>
          <p:nvPr/>
        </p:nvSpPr>
        <p:spPr bwMode="auto">
          <a:xfrm>
            <a:off x="7802563" y="3363913"/>
            <a:ext cx="1330325" cy="1273175"/>
          </a:xfrm>
          <a:custGeom>
            <a:avLst/>
            <a:gdLst>
              <a:gd name="T0" fmla="*/ 2147483647 w 969"/>
              <a:gd name="T1" fmla="*/ 2147483647 h 928"/>
              <a:gd name="T2" fmla="*/ 2147483647 w 969"/>
              <a:gd name="T3" fmla="*/ 2147483647 h 928"/>
              <a:gd name="T4" fmla="*/ 2147483647 w 969"/>
              <a:gd name="T5" fmla="*/ 0 h 928"/>
              <a:gd name="T6" fmla="*/ 2147483647 w 969"/>
              <a:gd name="T7" fmla="*/ 2147483647 h 928"/>
              <a:gd name="T8" fmla="*/ 2147483647 w 969"/>
              <a:gd name="T9" fmla="*/ 2147483647 h 928"/>
              <a:gd name="T10" fmla="*/ 2147483647 w 969"/>
              <a:gd name="T11" fmla="*/ 2147483647 h 928"/>
              <a:gd name="T12" fmla="*/ 2147483647 w 969"/>
              <a:gd name="T13" fmla="*/ 2147483647 h 928"/>
              <a:gd name="T14" fmla="*/ 2147483647 w 969"/>
              <a:gd name="T15" fmla="*/ 2147483647 h 928"/>
              <a:gd name="T16" fmla="*/ 2147483647 w 969"/>
              <a:gd name="T17" fmla="*/ 2147483647 h 928"/>
              <a:gd name="T18" fmla="*/ 2147483647 w 969"/>
              <a:gd name="T19" fmla="*/ 2147483647 h 928"/>
              <a:gd name="T20" fmla="*/ 2147483647 w 969"/>
              <a:gd name="T21" fmla="*/ 2147483647 h 928"/>
              <a:gd name="T22" fmla="*/ 2147483647 w 969"/>
              <a:gd name="T23" fmla="*/ 2147483647 h 928"/>
              <a:gd name="T24" fmla="*/ 2147483647 w 969"/>
              <a:gd name="T25" fmla="*/ 2147483647 h 928"/>
              <a:gd name="T26" fmla="*/ 2147483647 w 969"/>
              <a:gd name="T27" fmla="*/ 2147483647 h 928"/>
              <a:gd name="T28" fmla="*/ 2147483647 w 969"/>
              <a:gd name="T29" fmla="*/ 2147483647 h 928"/>
              <a:gd name="T30" fmla="*/ 2147483647 w 969"/>
              <a:gd name="T31" fmla="*/ 2147483647 h 928"/>
              <a:gd name="T32" fmla="*/ 2147483647 w 969"/>
              <a:gd name="T33" fmla="*/ 2147483647 h 928"/>
              <a:gd name="T34" fmla="*/ 0 w 969"/>
              <a:gd name="T35" fmla="*/ 2147483647 h 928"/>
              <a:gd name="T36" fmla="*/ 2147483647 w 969"/>
              <a:gd name="T37" fmla="*/ 2147483647 h 928"/>
              <a:gd name="T38" fmla="*/ 2147483647 w 969"/>
              <a:gd name="T39" fmla="*/ 2147483647 h 928"/>
              <a:gd name="T40" fmla="*/ 2147483647 w 969"/>
              <a:gd name="T41" fmla="*/ 2147483647 h 928"/>
              <a:gd name="T42" fmla="*/ 2147483647 w 969"/>
              <a:gd name="T43" fmla="*/ 2147483647 h 928"/>
              <a:gd name="T44" fmla="*/ 2147483647 w 969"/>
              <a:gd name="T45" fmla="*/ 2147483647 h 928"/>
              <a:gd name="T46" fmla="*/ 2147483647 w 969"/>
              <a:gd name="T47" fmla="*/ 2147483647 h 928"/>
              <a:gd name="T48" fmla="*/ 2147483647 w 969"/>
              <a:gd name="T49" fmla="*/ 2147483647 h 928"/>
              <a:gd name="T50" fmla="*/ 2147483647 w 969"/>
              <a:gd name="T51" fmla="*/ 2147483647 h 928"/>
              <a:gd name="T52" fmla="*/ 2147483647 w 969"/>
              <a:gd name="T53" fmla="*/ 2147483647 h 928"/>
              <a:gd name="T54" fmla="*/ 2147483647 w 969"/>
              <a:gd name="T55" fmla="*/ 2147483647 h 928"/>
              <a:gd name="T56" fmla="*/ 2147483647 w 969"/>
              <a:gd name="T57" fmla="*/ 2147483647 h 928"/>
              <a:gd name="T58" fmla="*/ 2147483647 w 969"/>
              <a:gd name="T59" fmla="*/ 2147483647 h 928"/>
              <a:gd name="T60" fmla="*/ 2147483647 w 969"/>
              <a:gd name="T61" fmla="*/ 2147483647 h 928"/>
              <a:gd name="T62" fmla="*/ 2147483647 w 969"/>
              <a:gd name="T63" fmla="*/ 2147483647 h 928"/>
              <a:gd name="T64" fmla="*/ 2147483647 w 969"/>
              <a:gd name="T65" fmla="*/ 2147483647 h 928"/>
              <a:gd name="T66" fmla="*/ 2147483647 w 969"/>
              <a:gd name="T67" fmla="*/ 2147483647 h 928"/>
              <a:gd name="T68" fmla="*/ 2147483647 w 969"/>
              <a:gd name="T69" fmla="*/ 2147483647 h 928"/>
              <a:gd name="T70" fmla="*/ 2147483647 w 969"/>
              <a:gd name="T71" fmla="*/ 2147483647 h 928"/>
              <a:gd name="T72" fmla="*/ 2147483647 w 969"/>
              <a:gd name="T73" fmla="*/ 2147483647 h 92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969"/>
              <a:gd name="T112" fmla="*/ 0 h 928"/>
              <a:gd name="T113" fmla="*/ 969 w 969"/>
              <a:gd name="T114" fmla="*/ 928 h 92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969" h="928">
                <a:moveTo>
                  <a:pt x="935" y="104"/>
                </a:moveTo>
                <a:lnTo>
                  <a:pt x="910" y="96"/>
                </a:lnTo>
                <a:lnTo>
                  <a:pt x="893" y="56"/>
                </a:lnTo>
                <a:lnTo>
                  <a:pt x="910" y="40"/>
                </a:lnTo>
                <a:lnTo>
                  <a:pt x="867" y="16"/>
                </a:lnTo>
                <a:lnTo>
                  <a:pt x="825" y="0"/>
                </a:lnTo>
                <a:lnTo>
                  <a:pt x="766" y="32"/>
                </a:lnTo>
                <a:lnTo>
                  <a:pt x="733" y="32"/>
                </a:lnTo>
                <a:lnTo>
                  <a:pt x="724" y="72"/>
                </a:lnTo>
                <a:lnTo>
                  <a:pt x="691" y="72"/>
                </a:lnTo>
                <a:lnTo>
                  <a:pt x="632" y="96"/>
                </a:lnTo>
                <a:lnTo>
                  <a:pt x="615" y="160"/>
                </a:lnTo>
                <a:lnTo>
                  <a:pt x="623" y="192"/>
                </a:lnTo>
                <a:lnTo>
                  <a:pt x="573" y="176"/>
                </a:lnTo>
                <a:lnTo>
                  <a:pt x="530" y="200"/>
                </a:lnTo>
                <a:lnTo>
                  <a:pt x="505" y="184"/>
                </a:lnTo>
                <a:lnTo>
                  <a:pt x="480" y="216"/>
                </a:lnTo>
                <a:lnTo>
                  <a:pt x="446" y="200"/>
                </a:lnTo>
                <a:lnTo>
                  <a:pt x="412" y="200"/>
                </a:lnTo>
                <a:lnTo>
                  <a:pt x="387" y="224"/>
                </a:lnTo>
                <a:lnTo>
                  <a:pt x="353" y="200"/>
                </a:lnTo>
                <a:lnTo>
                  <a:pt x="294" y="208"/>
                </a:lnTo>
                <a:lnTo>
                  <a:pt x="202" y="216"/>
                </a:lnTo>
                <a:lnTo>
                  <a:pt x="143" y="224"/>
                </a:lnTo>
                <a:lnTo>
                  <a:pt x="101" y="248"/>
                </a:lnTo>
                <a:lnTo>
                  <a:pt x="84" y="272"/>
                </a:lnTo>
                <a:lnTo>
                  <a:pt x="50" y="272"/>
                </a:lnTo>
                <a:lnTo>
                  <a:pt x="75" y="304"/>
                </a:lnTo>
                <a:lnTo>
                  <a:pt x="109" y="368"/>
                </a:lnTo>
                <a:lnTo>
                  <a:pt x="118" y="408"/>
                </a:lnTo>
                <a:lnTo>
                  <a:pt x="84" y="416"/>
                </a:lnTo>
                <a:lnTo>
                  <a:pt x="33" y="512"/>
                </a:lnTo>
                <a:lnTo>
                  <a:pt x="50" y="584"/>
                </a:lnTo>
                <a:lnTo>
                  <a:pt x="16" y="592"/>
                </a:lnTo>
                <a:lnTo>
                  <a:pt x="8" y="632"/>
                </a:lnTo>
                <a:lnTo>
                  <a:pt x="0" y="680"/>
                </a:lnTo>
                <a:lnTo>
                  <a:pt x="16" y="672"/>
                </a:lnTo>
                <a:lnTo>
                  <a:pt x="50" y="696"/>
                </a:lnTo>
                <a:lnTo>
                  <a:pt x="75" y="720"/>
                </a:lnTo>
                <a:lnTo>
                  <a:pt x="109" y="696"/>
                </a:lnTo>
                <a:lnTo>
                  <a:pt x="143" y="704"/>
                </a:lnTo>
                <a:lnTo>
                  <a:pt x="177" y="704"/>
                </a:lnTo>
                <a:lnTo>
                  <a:pt x="227" y="696"/>
                </a:lnTo>
                <a:lnTo>
                  <a:pt x="261" y="712"/>
                </a:lnTo>
                <a:lnTo>
                  <a:pt x="286" y="688"/>
                </a:lnTo>
                <a:lnTo>
                  <a:pt x="362" y="664"/>
                </a:lnTo>
                <a:lnTo>
                  <a:pt x="396" y="616"/>
                </a:lnTo>
                <a:lnTo>
                  <a:pt x="404" y="616"/>
                </a:lnTo>
                <a:lnTo>
                  <a:pt x="412" y="608"/>
                </a:lnTo>
                <a:lnTo>
                  <a:pt x="463" y="600"/>
                </a:lnTo>
                <a:lnTo>
                  <a:pt x="488" y="576"/>
                </a:lnTo>
                <a:lnTo>
                  <a:pt x="556" y="600"/>
                </a:lnTo>
                <a:lnTo>
                  <a:pt x="615" y="600"/>
                </a:lnTo>
                <a:lnTo>
                  <a:pt x="640" y="648"/>
                </a:lnTo>
                <a:lnTo>
                  <a:pt x="691" y="664"/>
                </a:lnTo>
                <a:lnTo>
                  <a:pt x="707" y="696"/>
                </a:lnTo>
                <a:lnTo>
                  <a:pt x="741" y="728"/>
                </a:lnTo>
                <a:lnTo>
                  <a:pt x="758" y="760"/>
                </a:lnTo>
                <a:lnTo>
                  <a:pt x="682" y="776"/>
                </a:lnTo>
                <a:lnTo>
                  <a:pt x="657" y="800"/>
                </a:lnTo>
                <a:lnTo>
                  <a:pt x="674" y="824"/>
                </a:lnTo>
                <a:lnTo>
                  <a:pt x="657" y="888"/>
                </a:lnTo>
                <a:lnTo>
                  <a:pt x="640" y="912"/>
                </a:lnTo>
                <a:lnTo>
                  <a:pt x="674" y="928"/>
                </a:lnTo>
                <a:lnTo>
                  <a:pt x="724" y="904"/>
                </a:lnTo>
                <a:lnTo>
                  <a:pt x="766" y="904"/>
                </a:lnTo>
                <a:lnTo>
                  <a:pt x="766" y="872"/>
                </a:lnTo>
                <a:lnTo>
                  <a:pt x="808" y="768"/>
                </a:lnTo>
                <a:lnTo>
                  <a:pt x="834" y="736"/>
                </a:lnTo>
                <a:lnTo>
                  <a:pt x="867" y="704"/>
                </a:lnTo>
                <a:lnTo>
                  <a:pt x="918" y="680"/>
                </a:lnTo>
                <a:lnTo>
                  <a:pt x="969" y="688"/>
                </a:lnTo>
                <a:lnTo>
                  <a:pt x="969" y="104"/>
                </a:lnTo>
                <a:lnTo>
                  <a:pt x="935" y="10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14418" name="Freeform 89"/>
          <p:cNvSpPr>
            <a:spLocks noChangeAspect="1"/>
          </p:cNvSpPr>
          <p:nvPr/>
        </p:nvSpPr>
        <p:spPr bwMode="auto">
          <a:xfrm>
            <a:off x="7802563" y="3352800"/>
            <a:ext cx="1330325" cy="1273175"/>
          </a:xfrm>
          <a:custGeom>
            <a:avLst/>
            <a:gdLst>
              <a:gd name="T0" fmla="*/ 2147483647 w 969"/>
              <a:gd name="T1" fmla="*/ 2147483647 h 928"/>
              <a:gd name="T2" fmla="*/ 2147483647 w 969"/>
              <a:gd name="T3" fmla="*/ 2147483647 h 928"/>
              <a:gd name="T4" fmla="*/ 2147483647 w 969"/>
              <a:gd name="T5" fmla="*/ 0 h 928"/>
              <a:gd name="T6" fmla="*/ 2147483647 w 969"/>
              <a:gd name="T7" fmla="*/ 2147483647 h 928"/>
              <a:gd name="T8" fmla="*/ 2147483647 w 969"/>
              <a:gd name="T9" fmla="*/ 2147483647 h 928"/>
              <a:gd name="T10" fmla="*/ 2147483647 w 969"/>
              <a:gd name="T11" fmla="*/ 2147483647 h 928"/>
              <a:gd name="T12" fmla="*/ 2147483647 w 969"/>
              <a:gd name="T13" fmla="*/ 2147483647 h 928"/>
              <a:gd name="T14" fmla="*/ 2147483647 w 969"/>
              <a:gd name="T15" fmla="*/ 2147483647 h 928"/>
              <a:gd name="T16" fmla="*/ 2147483647 w 969"/>
              <a:gd name="T17" fmla="*/ 2147483647 h 928"/>
              <a:gd name="T18" fmla="*/ 2147483647 w 969"/>
              <a:gd name="T19" fmla="*/ 2147483647 h 928"/>
              <a:gd name="T20" fmla="*/ 2147483647 w 969"/>
              <a:gd name="T21" fmla="*/ 2147483647 h 928"/>
              <a:gd name="T22" fmla="*/ 2147483647 w 969"/>
              <a:gd name="T23" fmla="*/ 2147483647 h 928"/>
              <a:gd name="T24" fmla="*/ 2147483647 w 969"/>
              <a:gd name="T25" fmla="*/ 2147483647 h 928"/>
              <a:gd name="T26" fmla="*/ 2147483647 w 969"/>
              <a:gd name="T27" fmla="*/ 2147483647 h 928"/>
              <a:gd name="T28" fmla="*/ 2147483647 w 969"/>
              <a:gd name="T29" fmla="*/ 2147483647 h 928"/>
              <a:gd name="T30" fmla="*/ 2147483647 w 969"/>
              <a:gd name="T31" fmla="*/ 2147483647 h 928"/>
              <a:gd name="T32" fmla="*/ 2147483647 w 969"/>
              <a:gd name="T33" fmla="*/ 2147483647 h 928"/>
              <a:gd name="T34" fmla="*/ 0 w 969"/>
              <a:gd name="T35" fmla="*/ 2147483647 h 928"/>
              <a:gd name="T36" fmla="*/ 2147483647 w 969"/>
              <a:gd name="T37" fmla="*/ 2147483647 h 928"/>
              <a:gd name="T38" fmla="*/ 2147483647 w 969"/>
              <a:gd name="T39" fmla="*/ 2147483647 h 928"/>
              <a:gd name="T40" fmla="*/ 2147483647 w 969"/>
              <a:gd name="T41" fmla="*/ 2147483647 h 928"/>
              <a:gd name="T42" fmla="*/ 2147483647 w 969"/>
              <a:gd name="T43" fmla="*/ 2147483647 h 928"/>
              <a:gd name="T44" fmla="*/ 2147483647 w 969"/>
              <a:gd name="T45" fmla="*/ 2147483647 h 928"/>
              <a:gd name="T46" fmla="*/ 2147483647 w 969"/>
              <a:gd name="T47" fmla="*/ 2147483647 h 928"/>
              <a:gd name="T48" fmla="*/ 2147483647 w 969"/>
              <a:gd name="T49" fmla="*/ 2147483647 h 928"/>
              <a:gd name="T50" fmla="*/ 2147483647 w 969"/>
              <a:gd name="T51" fmla="*/ 2147483647 h 928"/>
              <a:gd name="T52" fmla="*/ 2147483647 w 969"/>
              <a:gd name="T53" fmla="*/ 2147483647 h 928"/>
              <a:gd name="T54" fmla="*/ 2147483647 w 969"/>
              <a:gd name="T55" fmla="*/ 2147483647 h 928"/>
              <a:gd name="T56" fmla="*/ 2147483647 w 969"/>
              <a:gd name="T57" fmla="*/ 2147483647 h 928"/>
              <a:gd name="T58" fmla="*/ 2147483647 w 969"/>
              <a:gd name="T59" fmla="*/ 2147483647 h 928"/>
              <a:gd name="T60" fmla="*/ 2147483647 w 969"/>
              <a:gd name="T61" fmla="*/ 2147483647 h 928"/>
              <a:gd name="T62" fmla="*/ 2147483647 w 969"/>
              <a:gd name="T63" fmla="*/ 2147483647 h 928"/>
              <a:gd name="T64" fmla="*/ 2147483647 w 969"/>
              <a:gd name="T65" fmla="*/ 2147483647 h 928"/>
              <a:gd name="T66" fmla="*/ 2147483647 w 969"/>
              <a:gd name="T67" fmla="*/ 2147483647 h 928"/>
              <a:gd name="T68" fmla="*/ 2147483647 w 969"/>
              <a:gd name="T69" fmla="*/ 2147483647 h 928"/>
              <a:gd name="T70" fmla="*/ 2147483647 w 969"/>
              <a:gd name="T71" fmla="*/ 2147483647 h 928"/>
              <a:gd name="T72" fmla="*/ 2147483647 w 969"/>
              <a:gd name="T73" fmla="*/ 2147483647 h 92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969"/>
              <a:gd name="T112" fmla="*/ 0 h 928"/>
              <a:gd name="T113" fmla="*/ 969 w 969"/>
              <a:gd name="T114" fmla="*/ 928 h 92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969" h="928">
                <a:moveTo>
                  <a:pt x="935" y="104"/>
                </a:moveTo>
                <a:lnTo>
                  <a:pt x="910" y="96"/>
                </a:lnTo>
                <a:lnTo>
                  <a:pt x="893" y="56"/>
                </a:lnTo>
                <a:lnTo>
                  <a:pt x="910" y="40"/>
                </a:lnTo>
                <a:lnTo>
                  <a:pt x="867" y="16"/>
                </a:lnTo>
                <a:lnTo>
                  <a:pt x="825" y="0"/>
                </a:lnTo>
                <a:lnTo>
                  <a:pt x="766" y="32"/>
                </a:lnTo>
                <a:lnTo>
                  <a:pt x="733" y="32"/>
                </a:lnTo>
                <a:lnTo>
                  <a:pt x="724" y="72"/>
                </a:lnTo>
                <a:lnTo>
                  <a:pt x="691" y="72"/>
                </a:lnTo>
                <a:lnTo>
                  <a:pt x="632" y="96"/>
                </a:lnTo>
                <a:lnTo>
                  <a:pt x="615" y="160"/>
                </a:lnTo>
                <a:lnTo>
                  <a:pt x="623" y="192"/>
                </a:lnTo>
                <a:lnTo>
                  <a:pt x="573" y="176"/>
                </a:lnTo>
                <a:lnTo>
                  <a:pt x="530" y="200"/>
                </a:lnTo>
                <a:lnTo>
                  <a:pt x="505" y="184"/>
                </a:lnTo>
                <a:lnTo>
                  <a:pt x="480" y="216"/>
                </a:lnTo>
                <a:lnTo>
                  <a:pt x="446" y="200"/>
                </a:lnTo>
                <a:lnTo>
                  <a:pt x="412" y="200"/>
                </a:lnTo>
                <a:lnTo>
                  <a:pt x="387" y="224"/>
                </a:lnTo>
                <a:lnTo>
                  <a:pt x="353" y="200"/>
                </a:lnTo>
                <a:lnTo>
                  <a:pt x="294" y="208"/>
                </a:lnTo>
                <a:lnTo>
                  <a:pt x="202" y="216"/>
                </a:lnTo>
                <a:lnTo>
                  <a:pt x="143" y="224"/>
                </a:lnTo>
                <a:lnTo>
                  <a:pt x="101" y="248"/>
                </a:lnTo>
                <a:lnTo>
                  <a:pt x="84" y="272"/>
                </a:lnTo>
                <a:lnTo>
                  <a:pt x="50" y="272"/>
                </a:lnTo>
                <a:lnTo>
                  <a:pt x="75" y="304"/>
                </a:lnTo>
                <a:lnTo>
                  <a:pt x="109" y="368"/>
                </a:lnTo>
                <a:lnTo>
                  <a:pt x="118" y="408"/>
                </a:lnTo>
                <a:lnTo>
                  <a:pt x="84" y="416"/>
                </a:lnTo>
                <a:lnTo>
                  <a:pt x="33" y="512"/>
                </a:lnTo>
                <a:lnTo>
                  <a:pt x="50" y="584"/>
                </a:lnTo>
                <a:lnTo>
                  <a:pt x="16" y="592"/>
                </a:lnTo>
                <a:lnTo>
                  <a:pt x="8" y="632"/>
                </a:lnTo>
                <a:lnTo>
                  <a:pt x="0" y="680"/>
                </a:lnTo>
                <a:lnTo>
                  <a:pt x="16" y="672"/>
                </a:lnTo>
                <a:lnTo>
                  <a:pt x="50" y="696"/>
                </a:lnTo>
                <a:lnTo>
                  <a:pt x="75" y="720"/>
                </a:lnTo>
                <a:lnTo>
                  <a:pt x="109" y="696"/>
                </a:lnTo>
                <a:lnTo>
                  <a:pt x="143" y="704"/>
                </a:lnTo>
                <a:lnTo>
                  <a:pt x="177" y="704"/>
                </a:lnTo>
                <a:lnTo>
                  <a:pt x="227" y="696"/>
                </a:lnTo>
                <a:lnTo>
                  <a:pt x="261" y="712"/>
                </a:lnTo>
                <a:lnTo>
                  <a:pt x="286" y="688"/>
                </a:lnTo>
                <a:lnTo>
                  <a:pt x="362" y="664"/>
                </a:lnTo>
                <a:lnTo>
                  <a:pt x="396" y="616"/>
                </a:lnTo>
                <a:lnTo>
                  <a:pt x="404" y="616"/>
                </a:lnTo>
                <a:lnTo>
                  <a:pt x="412" y="608"/>
                </a:lnTo>
                <a:lnTo>
                  <a:pt x="463" y="600"/>
                </a:lnTo>
                <a:lnTo>
                  <a:pt x="488" y="576"/>
                </a:lnTo>
                <a:lnTo>
                  <a:pt x="556" y="600"/>
                </a:lnTo>
                <a:lnTo>
                  <a:pt x="615" y="600"/>
                </a:lnTo>
                <a:lnTo>
                  <a:pt x="640" y="648"/>
                </a:lnTo>
                <a:lnTo>
                  <a:pt x="691" y="664"/>
                </a:lnTo>
                <a:lnTo>
                  <a:pt x="707" y="696"/>
                </a:lnTo>
                <a:lnTo>
                  <a:pt x="741" y="728"/>
                </a:lnTo>
                <a:lnTo>
                  <a:pt x="758" y="760"/>
                </a:lnTo>
                <a:lnTo>
                  <a:pt x="682" y="776"/>
                </a:lnTo>
                <a:lnTo>
                  <a:pt x="657" y="800"/>
                </a:lnTo>
                <a:lnTo>
                  <a:pt x="674" y="824"/>
                </a:lnTo>
                <a:lnTo>
                  <a:pt x="657" y="888"/>
                </a:lnTo>
                <a:lnTo>
                  <a:pt x="640" y="912"/>
                </a:lnTo>
                <a:lnTo>
                  <a:pt x="674" y="928"/>
                </a:lnTo>
                <a:lnTo>
                  <a:pt x="724" y="904"/>
                </a:lnTo>
                <a:lnTo>
                  <a:pt x="766" y="904"/>
                </a:lnTo>
                <a:lnTo>
                  <a:pt x="766" y="872"/>
                </a:lnTo>
                <a:lnTo>
                  <a:pt x="808" y="768"/>
                </a:lnTo>
                <a:lnTo>
                  <a:pt x="834" y="736"/>
                </a:lnTo>
                <a:lnTo>
                  <a:pt x="867" y="704"/>
                </a:lnTo>
                <a:lnTo>
                  <a:pt x="918" y="680"/>
                </a:lnTo>
                <a:lnTo>
                  <a:pt x="969" y="688"/>
                </a:lnTo>
                <a:lnTo>
                  <a:pt x="969" y="104"/>
                </a:lnTo>
                <a:lnTo>
                  <a:pt x="935" y="104"/>
                </a:lnTo>
                <a:close/>
              </a:path>
            </a:pathLst>
          </a:custGeom>
          <a:solidFill>
            <a:srgbClr val="99CCFF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90"/>
          <p:cNvSpPr>
            <a:spLocks noChangeAspect="1"/>
          </p:cNvSpPr>
          <p:nvPr/>
        </p:nvSpPr>
        <p:spPr bwMode="auto">
          <a:xfrm>
            <a:off x="7791450" y="2913063"/>
            <a:ext cx="993775" cy="823912"/>
          </a:xfrm>
          <a:custGeom>
            <a:avLst/>
            <a:gdLst>
              <a:gd name="T0" fmla="*/ 2147483647 w 725"/>
              <a:gd name="T1" fmla="*/ 2147483647 h 600"/>
              <a:gd name="T2" fmla="*/ 2147483647 w 725"/>
              <a:gd name="T3" fmla="*/ 2147483647 h 600"/>
              <a:gd name="T4" fmla="*/ 2147483647 w 725"/>
              <a:gd name="T5" fmla="*/ 2147483647 h 600"/>
              <a:gd name="T6" fmla="*/ 2147483647 w 725"/>
              <a:gd name="T7" fmla="*/ 2147483647 h 600"/>
              <a:gd name="T8" fmla="*/ 2147483647 w 725"/>
              <a:gd name="T9" fmla="*/ 2147483647 h 600"/>
              <a:gd name="T10" fmla="*/ 2147483647 w 725"/>
              <a:gd name="T11" fmla="*/ 2147483647 h 600"/>
              <a:gd name="T12" fmla="*/ 2147483647 w 725"/>
              <a:gd name="T13" fmla="*/ 2147483647 h 600"/>
              <a:gd name="T14" fmla="*/ 2147483647 w 725"/>
              <a:gd name="T15" fmla="*/ 2147483647 h 600"/>
              <a:gd name="T16" fmla="*/ 2147483647 w 725"/>
              <a:gd name="T17" fmla="*/ 2147483647 h 600"/>
              <a:gd name="T18" fmla="*/ 2147483647 w 725"/>
              <a:gd name="T19" fmla="*/ 2147483647 h 600"/>
              <a:gd name="T20" fmla="*/ 2147483647 w 725"/>
              <a:gd name="T21" fmla="*/ 2147483647 h 600"/>
              <a:gd name="T22" fmla="*/ 2147483647 w 725"/>
              <a:gd name="T23" fmla="*/ 0 h 600"/>
              <a:gd name="T24" fmla="*/ 2147483647 w 725"/>
              <a:gd name="T25" fmla="*/ 2147483647 h 600"/>
              <a:gd name="T26" fmla="*/ 2147483647 w 725"/>
              <a:gd name="T27" fmla="*/ 2147483647 h 600"/>
              <a:gd name="T28" fmla="*/ 2147483647 w 725"/>
              <a:gd name="T29" fmla="*/ 2147483647 h 600"/>
              <a:gd name="T30" fmla="*/ 2147483647 w 725"/>
              <a:gd name="T31" fmla="*/ 2147483647 h 600"/>
              <a:gd name="T32" fmla="*/ 2147483647 w 725"/>
              <a:gd name="T33" fmla="*/ 2147483647 h 600"/>
              <a:gd name="T34" fmla="*/ 2147483647 w 725"/>
              <a:gd name="T35" fmla="*/ 2147483647 h 600"/>
              <a:gd name="T36" fmla="*/ 2147483647 w 725"/>
              <a:gd name="T37" fmla="*/ 2147483647 h 600"/>
              <a:gd name="T38" fmla="*/ 2147483647 w 725"/>
              <a:gd name="T39" fmla="*/ 2147483647 h 600"/>
              <a:gd name="T40" fmla="*/ 2147483647 w 725"/>
              <a:gd name="T41" fmla="*/ 2147483647 h 600"/>
              <a:gd name="T42" fmla="*/ 0 w 725"/>
              <a:gd name="T43" fmla="*/ 2147483647 h 600"/>
              <a:gd name="T44" fmla="*/ 2147483647 w 725"/>
              <a:gd name="T45" fmla="*/ 2147483647 h 600"/>
              <a:gd name="T46" fmla="*/ 2147483647 w 725"/>
              <a:gd name="T47" fmla="*/ 2147483647 h 600"/>
              <a:gd name="T48" fmla="*/ 2147483647 w 725"/>
              <a:gd name="T49" fmla="*/ 2147483647 h 600"/>
              <a:gd name="T50" fmla="*/ 2147483647 w 725"/>
              <a:gd name="T51" fmla="*/ 2147483647 h 600"/>
              <a:gd name="T52" fmla="*/ 2147483647 w 725"/>
              <a:gd name="T53" fmla="*/ 2147483647 h 600"/>
              <a:gd name="T54" fmla="*/ 2147483647 w 725"/>
              <a:gd name="T55" fmla="*/ 2147483647 h 600"/>
              <a:gd name="T56" fmla="*/ 2147483647 w 725"/>
              <a:gd name="T57" fmla="*/ 2147483647 h 600"/>
              <a:gd name="T58" fmla="*/ 2147483647 w 725"/>
              <a:gd name="T59" fmla="*/ 2147483647 h 600"/>
              <a:gd name="T60" fmla="*/ 2147483647 w 725"/>
              <a:gd name="T61" fmla="*/ 2147483647 h 600"/>
              <a:gd name="T62" fmla="*/ 2147483647 w 725"/>
              <a:gd name="T63" fmla="*/ 2147483647 h 600"/>
              <a:gd name="T64" fmla="*/ 2147483647 w 725"/>
              <a:gd name="T65" fmla="*/ 2147483647 h 600"/>
              <a:gd name="T66" fmla="*/ 2147483647 w 725"/>
              <a:gd name="T67" fmla="*/ 2147483647 h 6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25"/>
              <a:gd name="T103" fmla="*/ 0 h 600"/>
              <a:gd name="T104" fmla="*/ 725 w 725"/>
              <a:gd name="T105" fmla="*/ 600 h 60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25" h="600">
                <a:moveTo>
                  <a:pt x="657" y="344"/>
                </a:moveTo>
                <a:lnTo>
                  <a:pt x="657" y="320"/>
                </a:lnTo>
                <a:lnTo>
                  <a:pt x="632" y="304"/>
                </a:lnTo>
                <a:lnTo>
                  <a:pt x="641" y="280"/>
                </a:lnTo>
                <a:lnTo>
                  <a:pt x="691" y="272"/>
                </a:lnTo>
                <a:lnTo>
                  <a:pt x="708" y="256"/>
                </a:lnTo>
                <a:lnTo>
                  <a:pt x="725" y="232"/>
                </a:lnTo>
                <a:lnTo>
                  <a:pt x="700" y="208"/>
                </a:lnTo>
                <a:lnTo>
                  <a:pt x="632" y="192"/>
                </a:lnTo>
                <a:lnTo>
                  <a:pt x="624" y="168"/>
                </a:lnTo>
                <a:lnTo>
                  <a:pt x="582" y="160"/>
                </a:lnTo>
                <a:lnTo>
                  <a:pt x="548" y="136"/>
                </a:lnTo>
                <a:lnTo>
                  <a:pt x="548" y="120"/>
                </a:lnTo>
                <a:lnTo>
                  <a:pt x="514" y="104"/>
                </a:lnTo>
                <a:lnTo>
                  <a:pt x="514" y="72"/>
                </a:lnTo>
                <a:lnTo>
                  <a:pt x="506" y="40"/>
                </a:lnTo>
                <a:lnTo>
                  <a:pt x="472" y="16"/>
                </a:lnTo>
                <a:lnTo>
                  <a:pt x="438" y="8"/>
                </a:lnTo>
                <a:lnTo>
                  <a:pt x="396" y="32"/>
                </a:lnTo>
                <a:lnTo>
                  <a:pt x="379" y="16"/>
                </a:lnTo>
                <a:lnTo>
                  <a:pt x="346" y="8"/>
                </a:lnTo>
                <a:lnTo>
                  <a:pt x="329" y="16"/>
                </a:lnTo>
                <a:lnTo>
                  <a:pt x="303" y="0"/>
                </a:lnTo>
                <a:lnTo>
                  <a:pt x="278" y="0"/>
                </a:lnTo>
                <a:lnTo>
                  <a:pt x="245" y="64"/>
                </a:lnTo>
                <a:lnTo>
                  <a:pt x="202" y="64"/>
                </a:lnTo>
                <a:lnTo>
                  <a:pt x="177" y="80"/>
                </a:lnTo>
                <a:lnTo>
                  <a:pt x="186" y="88"/>
                </a:lnTo>
                <a:lnTo>
                  <a:pt x="186" y="120"/>
                </a:lnTo>
                <a:lnTo>
                  <a:pt x="211" y="128"/>
                </a:lnTo>
                <a:lnTo>
                  <a:pt x="202" y="144"/>
                </a:lnTo>
                <a:lnTo>
                  <a:pt x="177" y="152"/>
                </a:lnTo>
                <a:lnTo>
                  <a:pt x="169" y="176"/>
                </a:lnTo>
                <a:lnTo>
                  <a:pt x="143" y="184"/>
                </a:lnTo>
                <a:lnTo>
                  <a:pt x="143" y="216"/>
                </a:lnTo>
                <a:lnTo>
                  <a:pt x="143" y="248"/>
                </a:lnTo>
                <a:lnTo>
                  <a:pt x="160" y="280"/>
                </a:lnTo>
                <a:lnTo>
                  <a:pt x="135" y="272"/>
                </a:lnTo>
                <a:lnTo>
                  <a:pt x="110" y="288"/>
                </a:lnTo>
                <a:lnTo>
                  <a:pt x="76" y="296"/>
                </a:lnTo>
                <a:lnTo>
                  <a:pt x="84" y="320"/>
                </a:lnTo>
                <a:lnTo>
                  <a:pt x="68" y="328"/>
                </a:lnTo>
                <a:lnTo>
                  <a:pt x="34" y="320"/>
                </a:lnTo>
                <a:lnTo>
                  <a:pt x="0" y="344"/>
                </a:lnTo>
                <a:lnTo>
                  <a:pt x="17" y="384"/>
                </a:lnTo>
                <a:lnTo>
                  <a:pt x="59" y="464"/>
                </a:lnTo>
                <a:lnTo>
                  <a:pt x="17" y="512"/>
                </a:lnTo>
                <a:lnTo>
                  <a:pt x="17" y="536"/>
                </a:lnTo>
                <a:lnTo>
                  <a:pt x="51" y="544"/>
                </a:lnTo>
                <a:lnTo>
                  <a:pt x="59" y="600"/>
                </a:lnTo>
                <a:lnTo>
                  <a:pt x="93" y="600"/>
                </a:lnTo>
                <a:lnTo>
                  <a:pt x="110" y="576"/>
                </a:lnTo>
                <a:lnTo>
                  <a:pt x="152" y="552"/>
                </a:lnTo>
                <a:lnTo>
                  <a:pt x="211" y="544"/>
                </a:lnTo>
                <a:lnTo>
                  <a:pt x="303" y="536"/>
                </a:lnTo>
                <a:lnTo>
                  <a:pt x="362" y="528"/>
                </a:lnTo>
                <a:lnTo>
                  <a:pt x="396" y="552"/>
                </a:lnTo>
                <a:lnTo>
                  <a:pt x="421" y="528"/>
                </a:lnTo>
                <a:lnTo>
                  <a:pt x="455" y="528"/>
                </a:lnTo>
                <a:lnTo>
                  <a:pt x="489" y="544"/>
                </a:lnTo>
                <a:lnTo>
                  <a:pt x="514" y="512"/>
                </a:lnTo>
                <a:lnTo>
                  <a:pt x="539" y="528"/>
                </a:lnTo>
                <a:lnTo>
                  <a:pt x="582" y="504"/>
                </a:lnTo>
                <a:lnTo>
                  <a:pt x="632" y="520"/>
                </a:lnTo>
                <a:lnTo>
                  <a:pt x="624" y="488"/>
                </a:lnTo>
                <a:lnTo>
                  <a:pt x="641" y="424"/>
                </a:lnTo>
                <a:lnTo>
                  <a:pt x="700" y="400"/>
                </a:lnTo>
                <a:lnTo>
                  <a:pt x="674" y="368"/>
                </a:lnTo>
                <a:lnTo>
                  <a:pt x="657" y="34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87" name="Freeform 91"/>
          <p:cNvSpPr>
            <a:spLocks noChangeAspect="1"/>
          </p:cNvSpPr>
          <p:nvPr/>
        </p:nvSpPr>
        <p:spPr bwMode="auto">
          <a:xfrm>
            <a:off x="7443788" y="2682875"/>
            <a:ext cx="728662" cy="384175"/>
          </a:xfrm>
          <a:custGeom>
            <a:avLst/>
            <a:gdLst>
              <a:gd name="T0" fmla="*/ 2147483647 w 531"/>
              <a:gd name="T1" fmla="*/ 2147483647 h 280"/>
              <a:gd name="T2" fmla="*/ 2147483647 w 531"/>
              <a:gd name="T3" fmla="*/ 2147483647 h 280"/>
              <a:gd name="T4" fmla="*/ 2147483647 w 531"/>
              <a:gd name="T5" fmla="*/ 2147483647 h 280"/>
              <a:gd name="T6" fmla="*/ 2147483647 w 531"/>
              <a:gd name="T7" fmla="*/ 2147483647 h 280"/>
              <a:gd name="T8" fmla="*/ 2147483647 w 531"/>
              <a:gd name="T9" fmla="*/ 0 h 280"/>
              <a:gd name="T10" fmla="*/ 2147483647 w 531"/>
              <a:gd name="T11" fmla="*/ 0 h 280"/>
              <a:gd name="T12" fmla="*/ 2147483647 w 531"/>
              <a:gd name="T13" fmla="*/ 2147483647 h 280"/>
              <a:gd name="T14" fmla="*/ 2147483647 w 531"/>
              <a:gd name="T15" fmla="*/ 2147483647 h 280"/>
              <a:gd name="T16" fmla="*/ 2147483647 w 531"/>
              <a:gd name="T17" fmla="*/ 2147483647 h 280"/>
              <a:gd name="T18" fmla="*/ 2147483647 w 531"/>
              <a:gd name="T19" fmla="*/ 2147483647 h 280"/>
              <a:gd name="T20" fmla="*/ 2147483647 w 531"/>
              <a:gd name="T21" fmla="*/ 2147483647 h 280"/>
              <a:gd name="T22" fmla="*/ 2147483647 w 531"/>
              <a:gd name="T23" fmla="*/ 2147483647 h 280"/>
              <a:gd name="T24" fmla="*/ 2147483647 w 531"/>
              <a:gd name="T25" fmla="*/ 2147483647 h 280"/>
              <a:gd name="T26" fmla="*/ 2147483647 w 531"/>
              <a:gd name="T27" fmla="*/ 2147483647 h 280"/>
              <a:gd name="T28" fmla="*/ 2147483647 w 531"/>
              <a:gd name="T29" fmla="*/ 2147483647 h 280"/>
              <a:gd name="T30" fmla="*/ 2147483647 w 531"/>
              <a:gd name="T31" fmla="*/ 2147483647 h 280"/>
              <a:gd name="T32" fmla="*/ 2147483647 w 531"/>
              <a:gd name="T33" fmla="*/ 2147483647 h 280"/>
              <a:gd name="T34" fmla="*/ 0 w 531"/>
              <a:gd name="T35" fmla="*/ 2147483647 h 280"/>
              <a:gd name="T36" fmla="*/ 0 w 531"/>
              <a:gd name="T37" fmla="*/ 2147483647 h 280"/>
              <a:gd name="T38" fmla="*/ 2147483647 w 531"/>
              <a:gd name="T39" fmla="*/ 2147483647 h 280"/>
              <a:gd name="T40" fmla="*/ 2147483647 w 531"/>
              <a:gd name="T41" fmla="*/ 2147483647 h 280"/>
              <a:gd name="T42" fmla="*/ 2147483647 w 531"/>
              <a:gd name="T43" fmla="*/ 2147483647 h 280"/>
              <a:gd name="T44" fmla="*/ 2147483647 w 531"/>
              <a:gd name="T45" fmla="*/ 2147483647 h 280"/>
              <a:gd name="T46" fmla="*/ 2147483647 w 531"/>
              <a:gd name="T47" fmla="*/ 2147483647 h 280"/>
              <a:gd name="T48" fmla="*/ 2147483647 w 531"/>
              <a:gd name="T49" fmla="*/ 2147483647 h 280"/>
              <a:gd name="T50" fmla="*/ 2147483647 w 531"/>
              <a:gd name="T51" fmla="*/ 2147483647 h 280"/>
              <a:gd name="T52" fmla="*/ 2147483647 w 531"/>
              <a:gd name="T53" fmla="*/ 2147483647 h 280"/>
              <a:gd name="T54" fmla="*/ 2147483647 w 531"/>
              <a:gd name="T55" fmla="*/ 2147483647 h 280"/>
              <a:gd name="T56" fmla="*/ 2147483647 w 531"/>
              <a:gd name="T57" fmla="*/ 2147483647 h 280"/>
              <a:gd name="T58" fmla="*/ 2147483647 w 531"/>
              <a:gd name="T59" fmla="*/ 2147483647 h 280"/>
              <a:gd name="T60" fmla="*/ 2147483647 w 531"/>
              <a:gd name="T61" fmla="*/ 2147483647 h 280"/>
              <a:gd name="T62" fmla="*/ 2147483647 w 531"/>
              <a:gd name="T63" fmla="*/ 2147483647 h 280"/>
              <a:gd name="T64" fmla="*/ 2147483647 w 531"/>
              <a:gd name="T65" fmla="*/ 2147483647 h 280"/>
              <a:gd name="T66" fmla="*/ 2147483647 w 531"/>
              <a:gd name="T67" fmla="*/ 2147483647 h 280"/>
              <a:gd name="T68" fmla="*/ 2147483647 w 531"/>
              <a:gd name="T69" fmla="*/ 2147483647 h 280"/>
              <a:gd name="T70" fmla="*/ 2147483647 w 531"/>
              <a:gd name="T71" fmla="*/ 2147483647 h 28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31"/>
              <a:gd name="T109" fmla="*/ 0 h 280"/>
              <a:gd name="T110" fmla="*/ 531 w 531"/>
              <a:gd name="T111" fmla="*/ 280 h 28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31" h="280">
                <a:moveTo>
                  <a:pt x="472" y="80"/>
                </a:moveTo>
                <a:lnTo>
                  <a:pt x="464" y="40"/>
                </a:lnTo>
                <a:lnTo>
                  <a:pt x="413" y="32"/>
                </a:lnTo>
                <a:lnTo>
                  <a:pt x="371" y="40"/>
                </a:lnTo>
                <a:lnTo>
                  <a:pt x="304" y="0"/>
                </a:lnTo>
                <a:lnTo>
                  <a:pt x="262" y="0"/>
                </a:lnTo>
                <a:lnTo>
                  <a:pt x="211" y="32"/>
                </a:lnTo>
                <a:lnTo>
                  <a:pt x="211" y="40"/>
                </a:lnTo>
                <a:lnTo>
                  <a:pt x="219" y="72"/>
                </a:lnTo>
                <a:lnTo>
                  <a:pt x="219" y="104"/>
                </a:lnTo>
                <a:lnTo>
                  <a:pt x="211" y="128"/>
                </a:lnTo>
                <a:lnTo>
                  <a:pt x="194" y="128"/>
                </a:lnTo>
                <a:lnTo>
                  <a:pt x="160" y="128"/>
                </a:lnTo>
                <a:lnTo>
                  <a:pt x="110" y="80"/>
                </a:lnTo>
                <a:lnTo>
                  <a:pt x="76" y="64"/>
                </a:lnTo>
                <a:lnTo>
                  <a:pt x="43" y="88"/>
                </a:lnTo>
                <a:lnTo>
                  <a:pt x="17" y="160"/>
                </a:lnTo>
                <a:lnTo>
                  <a:pt x="0" y="192"/>
                </a:lnTo>
                <a:lnTo>
                  <a:pt x="0" y="224"/>
                </a:lnTo>
                <a:lnTo>
                  <a:pt x="9" y="280"/>
                </a:lnTo>
                <a:lnTo>
                  <a:pt x="34" y="256"/>
                </a:lnTo>
                <a:lnTo>
                  <a:pt x="93" y="224"/>
                </a:lnTo>
                <a:lnTo>
                  <a:pt x="152" y="224"/>
                </a:lnTo>
                <a:lnTo>
                  <a:pt x="194" y="216"/>
                </a:lnTo>
                <a:lnTo>
                  <a:pt x="236" y="224"/>
                </a:lnTo>
                <a:lnTo>
                  <a:pt x="287" y="192"/>
                </a:lnTo>
                <a:lnTo>
                  <a:pt x="295" y="208"/>
                </a:lnTo>
                <a:lnTo>
                  <a:pt x="346" y="216"/>
                </a:lnTo>
                <a:lnTo>
                  <a:pt x="380" y="232"/>
                </a:lnTo>
                <a:lnTo>
                  <a:pt x="405" y="248"/>
                </a:lnTo>
                <a:lnTo>
                  <a:pt x="430" y="248"/>
                </a:lnTo>
                <a:lnTo>
                  <a:pt x="455" y="232"/>
                </a:lnTo>
                <a:lnTo>
                  <a:pt x="498" y="232"/>
                </a:lnTo>
                <a:lnTo>
                  <a:pt x="531" y="176"/>
                </a:lnTo>
                <a:lnTo>
                  <a:pt x="506" y="112"/>
                </a:lnTo>
                <a:lnTo>
                  <a:pt x="472" y="8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14421" name="Freeform 92"/>
          <p:cNvSpPr>
            <a:spLocks noChangeAspect="1"/>
          </p:cNvSpPr>
          <p:nvPr/>
        </p:nvSpPr>
        <p:spPr bwMode="auto">
          <a:xfrm>
            <a:off x="7791450" y="2901950"/>
            <a:ext cx="993775" cy="823913"/>
          </a:xfrm>
          <a:custGeom>
            <a:avLst/>
            <a:gdLst>
              <a:gd name="T0" fmla="*/ 2147483647 w 725"/>
              <a:gd name="T1" fmla="*/ 2147483647 h 600"/>
              <a:gd name="T2" fmla="*/ 2147483647 w 725"/>
              <a:gd name="T3" fmla="*/ 2147483647 h 600"/>
              <a:gd name="T4" fmla="*/ 2147483647 w 725"/>
              <a:gd name="T5" fmla="*/ 2147483647 h 600"/>
              <a:gd name="T6" fmla="*/ 2147483647 w 725"/>
              <a:gd name="T7" fmla="*/ 2147483647 h 600"/>
              <a:gd name="T8" fmla="*/ 2147483647 w 725"/>
              <a:gd name="T9" fmla="*/ 2147483647 h 600"/>
              <a:gd name="T10" fmla="*/ 2147483647 w 725"/>
              <a:gd name="T11" fmla="*/ 2147483647 h 600"/>
              <a:gd name="T12" fmla="*/ 2147483647 w 725"/>
              <a:gd name="T13" fmla="*/ 2147483647 h 600"/>
              <a:gd name="T14" fmla="*/ 2147483647 w 725"/>
              <a:gd name="T15" fmla="*/ 2147483647 h 600"/>
              <a:gd name="T16" fmla="*/ 2147483647 w 725"/>
              <a:gd name="T17" fmla="*/ 2147483647 h 600"/>
              <a:gd name="T18" fmla="*/ 2147483647 w 725"/>
              <a:gd name="T19" fmla="*/ 2147483647 h 600"/>
              <a:gd name="T20" fmla="*/ 2147483647 w 725"/>
              <a:gd name="T21" fmla="*/ 2147483647 h 600"/>
              <a:gd name="T22" fmla="*/ 2147483647 w 725"/>
              <a:gd name="T23" fmla="*/ 0 h 600"/>
              <a:gd name="T24" fmla="*/ 2147483647 w 725"/>
              <a:gd name="T25" fmla="*/ 2147483647 h 600"/>
              <a:gd name="T26" fmla="*/ 2147483647 w 725"/>
              <a:gd name="T27" fmla="*/ 2147483647 h 600"/>
              <a:gd name="T28" fmla="*/ 2147483647 w 725"/>
              <a:gd name="T29" fmla="*/ 2147483647 h 600"/>
              <a:gd name="T30" fmla="*/ 2147483647 w 725"/>
              <a:gd name="T31" fmla="*/ 2147483647 h 600"/>
              <a:gd name="T32" fmla="*/ 2147483647 w 725"/>
              <a:gd name="T33" fmla="*/ 2147483647 h 600"/>
              <a:gd name="T34" fmla="*/ 2147483647 w 725"/>
              <a:gd name="T35" fmla="*/ 2147483647 h 600"/>
              <a:gd name="T36" fmla="*/ 2147483647 w 725"/>
              <a:gd name="T37" fmla="*/ 2147483647 h 600"/>
              <a:gd name="T38" fmla="*/ 2147483647 w 725"/>
              <a:gd name="T39" fmla="*/ 2147483647 h 600"/>
              <a:gd name="T40" fmla="*/ 2147483647 w 725"/>
              <a:gd name="T41" fmla="*/ 2147483647 h 600"/>
              <a:gd name="T42" fmla="*/ 0 w 725"/>
              <a:gd name="T43" fmla="*/ 2147483647 h 600"/>
              <a:gd name="T44" fmla="*/ 2147483647 w 725"/>
              <a:gd name="T45" fmla="*/ 2147483647 h 600"/>
              <a:gd name="T46" fmla="*/ 2147483647 w 725"/>
              <a:gd name="T47" fmla="*/ 2147483647 h 600"/>
              <a:gd name="T48" fmla="*/ 2147483647 w 725"/>
              <a:gd name="T49" fmla="*/ 2147483647 h 600"/>
              <a:gd name="T50" fmla="*/ 2147483647 w 725"/>
              <a:gd name="T51" fmla="*/ 2147483647 h 600"/>
              <a:gd name="T52" fmla="*/ 2147483647 w 725"/>
              <a:gd name="T53" fmla="*/ 2147483647 h 600"/>
              <a:gd name="T54" fmla="*/ 2147483647 w 725"/>
              <a:gd name="T55" fmla="*/ 2147483647 h 600"/>
              <a:gd name="T56" fmla="*/ 2147483647 w 725"/>
              <a:gd name="T57" fmla="*/ 2147483647 h 600"/>
              <a:gd name="T58" fmla="*/ 2147483647 w 725"/>
              <a:gd name="T59" fmla="*/ 2147483647 h 600"/>
              <a:gd name="T60" fmla="*/ 2147483647 w 725"/>
              <a:gd name="T61" fmla="*/ 2147483647 h 600"/>
              <a:gd name="T62" fmla="*/ 2147483647 w 725"/>
              <a:gd name="T63" fmla="*/ 2147483647 h 600"/>
              <a:gd name="T64" fmla="*/ 2147483647 w 725"/>
              <a:gd name="T65" fmla="*/ 2147483647 h 600"/>
              <a:gd name="T66" fmla="*/ 2147483647 w 725"/>
              <a:gd name="T67" fmla="*/ 2147483647 h 600"/>
              <a:gd name="T68" fmla="*/ 2147483647 w 725"/>
              <a:gd name="T69" fmla="*/ 2147483647 h 6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25"/>
              <a:gd name="T106" fmla="*/ 0 h 600"/>
              <a:gd name="T107" fmla="*/ 725 w 725"/>
              <a:gd name="T108" fmla="*/ 600 h 6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25" h="600">
                <a:moveTo>
                  <a:pt x="657" y="344"/>
                </a:moveTo>
                <a:lnTo>
                  <a:pt x="657" y="320"/>
                </a:lnTo>
                <a:lnTo>
                  <a:pt x="632" y="304"/>
                </a:lnTo>
                <a:lnTo>
                  <a:pt x="641" y="280"/>
                </a:lnTo>
                <a:lnTo>
                  <a:pt x="691" y="272"/>
                </a:lnTo>
                <a:lnTo>
                  <a:pt x="708" y="256"/>
                </a:lnTo>
                <a:lnTo>
                  <a:pt x="725" y="232"/>
                </a:lnTo>
                <a:lnTo>
                  <a:pt x="700" y="208"/>
                </a:lnTo>
                <a:lnTo>
                  <a:pt x="632" y="192"/>
                </a:lnTo>
                <a:lnTo>
                  <a:pt x="624" y="168"/>
                </a:lnTo>
                <a:lnTo>
                  <a:pt x="582" y="160"/>
                </a:lnTo>
                <a:lnTo>
                  <a:pt x="548" y="136"/>
                </a:lnTo>
                <a:lnTo>
                  <a:pt x="548" y="120"/>
                </a:lnTo>
                <a:lnTo>
                  <a:pt x="514" y="104"/>
                </a:lnTo>
                <a:lnTo>
                  <a:pt x="514" y="72"/>
                </a:lnTo>
                <a:lnTo>
                  <a:pt x="506" y="40"/>
                </a:lnTo>
                <a:lnTo>
                  <a:pt x="472" y="16"/>
                </a:lnTo>
                <a:lnTo>
                  <a:pt x="438" y="8"/>
                </a:lnTo>
                <a:lnTo>
                  <a:pt x="396" y="32"/>
                </a:lnTo>
                <a:lnTo>
                  <a:pt x="379" y="16"/>
                </a:lnTo>
                <a:lnTo>
                  <a:pt x="346" y="8"/>
                </a:lnTo>
                <a:lnTo>
                  <a:pt x="329" y="16"/>
                </a:lnTo>
                <a:lnTo>
                  <a:pt x="303" y="0"/>
                </a:lnTo>
                <a:lnTo>
                  <a:pt x="278" y="0"/>
                </a:lnTo>
                <a:lnTo>
                  <a:pt x="245" y="64"/>
                </a:lnTo>
                <a:lnTo>
                  <a:pt x="202" y="64"/>
                </a:lnTo>
                <a:lnTo>
                  <a:pt x="177" y="80"/>
                </a:lnTo>
                <a:lnTo>
                  <a:pt x="186" y="88"/>
                </a:lnTo>
                <a:lnTo>
                  <a:pt x="186" y="120"/>
                </a:lnTo>
                <a:lnTo>
                  <a:pt x="211" y="128"/>
                </a:lnTo>
                <a:lnTo>
                  <a:pt x="202" y="144"/>
                </a:lnTo>
                <a:lnTo>
                  <a:pt x="177" y="152"/>
                </a:lnTo>
                <a:lnTo>
                  <a:pt x="169" y="176"/>
                </a:lnTo>
                <a:lnTo>
                  <a:pt x="143" y="184"/>
                </a:lnTo>
                <a:lnTo>
                  <a:pt x="143" y="216"/>
                </a:lnTo>
                <a:lnTo>
                  <a:pt x="143" y="248"/>
                </a:lnTo>
                <a:lnTo>
                  <a:pt x="160" y="280"/>
                </a:lnTo>
                <a:lnTo>
                  <a:pt x="135" y="272"/>
                </a:lnTo>
                <a:lnTo>
                  <a:pt x="110" y="288"/>
                </a:lnTo>
                <a:lnTo>
                  <a:pt x="76" y="296"/>
                </a:lnTo>
                <a:lnTo>
                  <a:pt x="84" y="320"/>
                </a:lnTo>
                <a:lnTo>
                  <a:pt x="68" y="328"/>
                </a:lnTo>
                <a:lnTo>
                  <a:pt x="34" y="320"/>
                </a:lnTo>
                <a:lnTo>
                  <a:pt x="0" y="344"/>
                </a:lnTo>
                <a:lnTo>
                  <a:pt x="17" y="384"/>
                </a:lnTo>
                <a:lnTo>
                  <a:pt x="59" y="464"/>
                </a:lnTo>
                <a:lnTo>
                  <a:pt x="17" y="512"/>
                </a:lnTo>
                <a:lnTo>
                  <a:pt x="17" y="536"/>
                </a:lnTo>
                <a:lnTo>
                  <a:pt x="51" y="544"/>
                </a:lnTo>
                <a:lnTo>
                  <a:pt x="59" y="600"/>
                </a:lnTo>
                <a:lnTo>
                  <a:pt x="93" y="600"/>
                </a:lnTo>
                <a:lnTo>
                  <a:pt x="110" y="576"/>
                </a:lnTo>
                <a:lnTo>
                  <a:pt x="152" y="552"/>
                </a:lnTo>
                <a:lnTo>
                  <a:pt x="211" y="544"/>
                </a:lnTo>
                <a:lnTo>
                  <a:pt x="303" y="536"/>
                </a:lnTo>
                <a:lnTo>
                  <a:pt x="362" y="528"/>
                </a:lnTo>
                <a:lnTo>
                  <a:pt x="396" y="552"/>
                </a:lnTo>
                <a:lnTo>
                  <a:pt x="421" y="528"/>
                </a:lnTo>
                <a:lnTo>
                  <a:pt x="455" y="528"/>
                </a:lnTo>
                <a:lnTo>
                  <a:pt x="489" y="544"/>
                </a:lnTo>
                <a:lnTo>
                  <a:pt x="514" y="512"/>
                </a:lnTo>
                <a:lnTo>
                  <a:pt x="539" y="528"/>
                </a:lnTo>
                <a:lnTo>
                  <a:pt x="582" y="504"/>
                </a:lnTo>
                <a:lnTo>
                  <a:pt x="632" y="520"/>
                </a:lnTo>
                <a:lnTo>
                  <a:pt x="624" y="488"/>
                </a:lnTo>
                <a:lnTo>
                  <a:pt x="641" y="424"/>
                </a:lnTo>
                <a:lnTo>
                  <a:pt x="700" y="400"/>
                </a:lnTo>
                <a:lnTo>
                  <a:pt x="674" y="368"/>
                </a:lnTo>
                <a:lnTo>
                  <a:pt x="657" y="344"/>
                </a:lnTo>
                <a:close/>
              </a:path>
            </a:pathLst>
          </a:custGeom>
          <a:solidFill>
            <a:srgbClr val="99CCFF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2" name="Freeform 93"/>
          <p:cNvSpPr>
            <a:spLocks noChangeAspect="1"/>
          </p:cNvSpPr>
          <p:nvPr/>
        </p:nvSpPr>
        <p:spPr bwMode="auto">
          <a:xfrm>
            <a:off x="7443788" y="2671763"/>
            <a:ext cx="728662" cy="384175"/>
          </a:xfrm>
          <a:custGeom>
            <a:avLst/>
            <a:gdLst>
              <a:gd name="T0" fmla="*/ 2147483647 w 531"/>
              <a:gd name="T1" fmla="*/ 2147483647 h 280"/>
              <a:gd name="T2" fmla="*/ 2147483647 w 531"/>
              <a:gd name="T3" fmla="*/ 2147483647 h 280"/>
              <a:gd name="T4" fmla="*/ 2147483647 w 531"/>
              <a:gd name="T5" fmla="*/ 2147483647 h 280"/>
              <a:gd name="T6" fmla="*/ 2147483647 w 531"/>
              <a:gd name="T7" fmla="*/ 2147483647 h 280"/>
              <a:gd name="T8" fmla="*/ 2147483647 w 531"/>
              <a:gd name="T9" fmla="*/ 0 h 280"/>
              <a:gd name="T10" fmla="*/ 2147483647 w 531"/>
              <a:gd name="T11" fmla="*/ 0 h 280"/>
              <a:gd name="T12" fmla="*/ 2147483647 w 531"/>
              <a:gd name="T13" fmla="*/ 2147483647 h 280"/>
              <a:gd name="T14" fmla="*/ 2147483647 w 531"/>
              <a:gd name="T15" fmla="*/ 2147483647 h 280"/>
              <a:gd name="T16" fmla="*/ 2147483647 w 531"/>
              <a:gd name="T17" fmla="*/ 2147483647 h 280"/>
              <a:gd name="T18" fmla="*/ 2147483647 w 531"/>
              <a:gd name="T19" fmla="*/ 2147483647 h 280"/>
              <a:gd name="T20" fmla="*/ 2147483647 w 531"/>
              <a:gd name="T21" fmla="*/ 2147483647 h 280"/>
              <a:gd name="T22" fmla="*/ 2147483647 w 531"/>
              <a:gd name="T23" fmla="*/ 2147483647 h 280"/>
              <a:gd name="T24" fmla="*/ 2147483647 w 531"/>
              <a:gd name="T25" fmla="*/ 2147483647 h 280"/>
              <a:gd name="T26" fmla="*/ 2147483647 w 531"/>
              <a:gd name="T27" fmla="*/ 2147483647 h 280"/>
              <a:gd name="T28" fmla="*/ 2147483647 w 531"/>
              <a:gd name="T29" fmla="*/ 2147483647 h 280"/>
              <a:gd name="T30" fmla="*/ 2147483647 w 531"/>
              <a:gd name="T31" fmla="*/ 2147483647 h 280"/>
              <a:gd name="T32" fmla="*/ 2147483647 w 531"/>
              <a:gd name="T33" fmla="*/ 2147483647 h 280"/>
              <a:gd name="T34" fmla="*/ 0 w 531"/>
              <a:gd name="T35" fmla="*/ 2147483647 h 280"/>
              <a:gd name="T36" fmla="*/ 0 w 531"/>
              <a:gd name="T37" fmla="*/ 2147483647 h 280"/>
              <a:gd name="T38" fmla="*/ 2147483647 w 531"/>
              <a:gd name="T39" fmla="*/ 2147483647 h 280"/>
              <a:gd name="T40" fmla="*/ 2147483647 w 531"/>
              <a:gd name="T41" fmla="*/ 2147483647 h 280"/>
              <a:gd name="T42" fmla="*/ 2147483647 w 531"/>
              <a:gd name="T43" fmla="*/ 2147483647 h 280"/>
              <a:gd name="T44" fmla="*/ 2147483647 w 531"/>
              <a:gd name="T45" fmla="*/ 2147483647 h 280"/>
              <a:gd name="T46" fmla="*/ 2147483647 w 531"/>
              <a:gd name="T47" fmla="*/ 2147483647 h 280"/>
              <a:gd name="T48" fmla="*/ 2147483647 w 531"/>
              <a:gd name="T49" fmla="*/ 2147483647 h 280"/>
              <a:gd name="T50" fmla="*/ 2147483647 w 531"/>
              <a:gd name="T51" fmla="*/ 2147483647 h 280"/>
              <a:gd name="T52" fmla="*/ 2147483647 w 531"/>
              <a:gd name="T53" fmla="*/ 2147483647 h 280"/>
              <a:gd name="T54" fmla="*/ 2147483647 w 531"/>
              <a:gd name="T55" fmla="*/ 2147483647 h 280"/>
              <a:gd name="T56" fmla="*/ 2147483647 w 531"/>
              <a:gd name="T57" fmla="*/ 2147483647 h 280"/>
              <a:gd name="T58" fmla="*/ 2147483647 w 531"/>
              <a:gd name="T59" fmla="*/ 2147483647 h 280"/>
              <a:gd name="T60" fmla="*/ 2147483647 w 531"/>
              <a:gd name="T61" fmla="*/ 2147483647 h 280"/>
              <a:gd name="T62" fmla="*/ 2147483647 w 531"/>
              <a:gd name="T63" fmla="*/ 2147483647 h 280"/>
              <a:gd name="T64" fmla="*/ 2147483647 w 531"/>
              <a:gd name="T65" fmla="*/ 2147483647 h 280"/>
              <a:gd name="T66" fmla="*/ 2147483647 w 531"/>
              <a:gd name="T67" fmla="*/ 2147483647 h 280"/>
              <a:gd name="T68" fmla="*/ 2147483647 w 531"/>
              <a:gd name="T69" fmla="*/ 2147483647 h 280"/>
              <a:gd name="T70" fmla="*/ 2147483647 w 531"/>
              <a:gd name="T71" fmla="*/ 2147483647 h 28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31"/>
              <a:gd name="T109" fmla="*/ 0 h 280"/>
              <a:gd name="T110" fmla="*/ 531 w 531"/>
              <a:gd name="T111" fmla="*/ 280 h 28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31" h="280">
                <a:moveTo>
                  <a:pt x="472" y="80"/>
                </a:moveTo>
                <a:lnTo>
                  <a:pt x="464" y="40"/>
                </a:lnTo>
                <a:lnTo>
                  <a:pt x="413" y="32"/>
                </a:lnTo>
                <a:lnTo>
                  <a:pt x="371" y="40"/>
                </a:lnTo>
                <a:lnTo>
                  <a:pt x="304" y="0"/>
                </a:lnTo>
                <a:lnTo>
                  <a:pt x="262" y="0"/>
                </a:lnTo>
                <a:lnTo>
                  <a:pt x="211" y="32"/>
                </a:lnTo>
                <a:lnTo>
                  <a:pt x="211" y="40"/>
                </a:lnTo>
                <a:lnTo>
                  <a:pt x="219" y="72"/>
                </a:lnTo>
                <a:lnTo>
                  <a:pt x="219" y="104"/>
                </a:lnTo>
                <a:lnTo>
                  <a:pt x="211" y="128"/>
                </a:lnTo>
                <a:lnTo>
                  <a:pt x="194" y="128"/>
                </a:lnTo>
                <a:lnTo>
                  <a:pt x="160" y="128"/>
                </a:lnTo>
                <a:lnTo>
                  <a:pt x="110" y="80"/>
                </a:lnTo>
                <a:lnTo>
                  <a:pt x="76" y="64"/>
                </a:lnTo>
                <a:lnTo>
                  <a:pt x="43" y="88"/>
                </a:lnTo>
                <a:lnTo>
                  <a:pt x="17" y="160"/>
                </a:lnTo>
                <a:lnTo>
                  <a:pt x="0" y="192"/>
                </a:lnTo>
                <a:lnTo>
                  <a:pt x="0" y="224"/>
                </a:lnTo>
                <a:lnTo>
                  <a:pt x="9" y="280"/>
                </a:lnTo>
                <a:lnTo>
                  <a:pt x="34" y="256"/>
                </a:lnTo>
                <a:lnTo>
                  <a:pt x="93" y="224"/>
                </a:lnTo>
                <a:lnTo>
                  <a:pt x="152" y="224"/>
                </a:lnTo>
                <a:lnTo>
                  <a:pt x="194" y="216"/>
                </a:lnTo>
                <a:lnTo>
                  <a:pt x="236" y="224"/>
                </a:lnTo>
                <a:lnTo>
                  <a:pt x="287" y="192"/>
                </a:lnTo>
                <a:lnTo>
                  <a:pt x="295" y="208"/>
                </a:lnTo>
                <a:lnTo>
                  <a:pt x="346" y="216"/>
                </a:lnTo>
                <a:lnTo>
                  <a:pt x="380" y="232"/>
                </a:lnTo>
                <a:lnTo>
                  <a:pt x="405" y="248"/>
                </a:lnTo>
                <a:lnTo>
                  <a:pt x="430" y="248"/>
                </a:lnTo>
                <a:lnTo>
                  <a:pt x="455" y="232"/>
                </a:lnTo>
                <a:lnTo>
                  <a:pt x="498" y="232"/>
                </a:lnTo>
                <a:lnTo>
                  <a:pt x="531" y="176"/>
                </a:lnTo>
                <a:lnTo>
                  <a:pt x="506" y="112"/>
                </a:lnTo>
                <a:lnTo>
                  <a:pt x="472" y="80"/>
                </a:lnTo>
                <a:close/>
              </a:path>
            </a:pathLst>
          </a:custGeom>
          <a:solidFill>
            <a:srgbClr val="99CCFF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94"/>
          <p:cNvSpPr>
            <a:spLocks noChangeAspect="1"/>
          </p:cNvSpPr>
          <p:nvPr/>
        </p:nvSpPr>
        <p:spPr bwMode="auto">
          <a:xfrm>
            <a:off x="7594600" y="2397125"/>
            <a:ext cx="461963" cy="341313"/>
          </a:xfrm>
          <a:custGeom>
            <a:avLst/>
            <a:gdLst>
              <a:gd name="T0" fmla="*/ 2147483647 w 337"/>
              <a:gd name="T1" fmla="*/ 2147483647 h 248"/>
              <a:gd name="T2" fmla="*/ 2147483647 w 337"/>
              <a:gd name="T3" fmla="*/ 2147483647 h 248"/>
              <a:gd name="T4" fmla="*/ 2147483647 w 337"/>
              <a:gd name="T5" fmla="*/ 2147483647 h 248"/>
              <a:gd name="T6" fmla="*/ 2147483647 w 337"/>
              <a:gd name="T7" fmla="*/ 0 h 248"/>
              <a:gd name="T8" fmla="*/ 2147483647 w 337"/>
              <a:gd name="T9" fmla="*/ 2147483647 h 248"/>
              <a:gd name="T10" fmla="*/ 2147483647 w 337"/>
              <a:gd name="T11" fmla="*/ 2147483647 h 248"/>
              <a:gd name="T12" fmla="*/ 2147483647 w 337"/>
              <a:gd name="T13" fmla="*/ 2147483647 h 248"/>
              <a:gd name="T14" fmla="*/ 2147483647 w 337"/>
              <a:gd name="T15" fmla="*/ 2147483647 h 248"/>
              <a:gd name="T16" fmla="*/ 2147483647 w 337"/>
              <a:gd name="T17" fmla="*/ 2147483647 h 248"/>
              <a:gd name="T18" fmla="*/ 0 w 337"/>
              <a:gd name="T19" fmla="*/ 2147483647 h 248"/>
              <a:gd name="T20" fmla="*/ 2147483647 w 337"/>
              <a:gd name="T21" fmla="*/ 2147483647 h 248"/>
              <a:gd name="T22" fmla="*/ 2147483647 w 337"/>
              <a:gd name="T23" fmla="*/ 2147483647 h 248"/>
              <a:gd name="T24" fmla="*/ 2147483647 w 337"/>
              <a:gd name="T25" fmla="*/ 2147483647 h 248"/>
              <a:gd name="T26" fmla="*/ 2147483647 w 337"/>
              <a:gd name="T27" fmla="*/ 2147483647 h 248"/>
              <a:gd name="T28" fmla="*/ 2147483647 w 337"/>
              <a:gd name="T29" fmla="*/ 2147483647 h 248"/>
              <a:gd name="T30" fmla="*/ 2147483647 w 337"/>
              <a:gd name="T31" fmla="*/ 2147483647 h 248"/>
              <a:gd name="T32" fmla="*/ 2147483647 w 337"/>
              <a:gd name="T33" fmla="*/ 2147483647 h 248"/>
              <a:gd name="T34" fmla="*/ 2147483647 w 337"/>
              <a:gd name="T35" fmla="*/ 2147483647 h 248"/>
              <a:gd name="T36" fmla="*/ 2147483647 w 337"/>
              <a:gd name="T37" fmla="*/ 2147483647 h 248"/>
              <a:gd name="T38" fmla="*/ 2147483647 w 337"/>
              <a:gd name="T39" fmla="*/ 2147483647 h 248"/>
              <a:gd name="T40" fmla="*/ 2147483647 w 337"/>
              <a:gd name="T41" fmla="*/ 2147483647 h 248"/>
              <a:gd name="T42" fmla="*/ 2147483647 w 337"/>
              <a:gd name="T43" fmla="*/ 2147483647 h 248"/>
              <a:gd name="T44" fmla="*/ 2147483647 w 337"/>
              <a:gd name="T45" fmla="*/ 2147483647 h 248"/>
              <a:gd name="T46" fmla="*/ 2147483647 w 337"/>
              <a:gd name="T47" fmla="*/ 2147483647 h 24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37"/>
              <a:gd name="T73" fmla="*/ 0 h 248"/>
              <a:gd name="T74" fmla="*/ 337 w 337"/>
              <a:gd name="T75" fmla="*/ 248 h 24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37" h="248">
                <a:moveTo>
                  <a:pt x="295" y="128"/>
                </a:moveTo>
                <a:lnTo>
                  <a:pt x="295" y="64"/>
                </a:lnTo>
                <a:lnTo>
                  <a:pt x="295" y="16"/>
                </a:lnTo>
                <a:lnTo>
                  <a:pt x="286" y="0"/>
                </a:lnTo>
                <a:lnTo>
                  <a:pt x="236" y="8"/>
                </a:lnTo>
                <a:lnTo>
                  <a:pt x="126" y="16"/>
                </a:lnTo>
                <a:lnTo>
                  <a:pt x="67" y="40"/>
                </a:lnTo>
                <a:lnTo>
                  <a:pt x="25" y="64"/>
                </a:lnTo>
                <a:lnTo>
                  <a:pt x="8" y="88"/>
                </a:lnTo>
                <a:lnTo>
                  <a:pt x="0" y="112"/>
                </a:lnTo>
                <a:lnTo>
                  <a:pt x="25" y="128"/>
                </a:lnTo>
                <a:lnTo>
                  <a:pt x="17" y="152"/>
                </a:lnTo>
                <a:lnTo>
                  <a:pt x="25" y="176"/>
                </a:lnTo>
                <a:lnTo>
                  <a:pt x="42" y="184"/>
                </a:lnTo>
                <a:lnTo>
                  <a:pt x="67" y="184"/>
                </a:lnTo>
                <a:lnTo>
                  <a:pt x="93" y="176"/>
                </a:lnTo>
                <a:lnTo>
                  <a:pt x="101" y="240"/>
                </a:lnTo>
                <a:lnTo>
                  <a:pt x="152" y="208"/>
                </a:lnTo>
                <a:lnTo>
                  <a:pt x="194" y="208"/>
                </a:lnTo>
                <a:lnTo>
                  <a:pt x="261" y="248"/>
                </a:lnTo>
                <a:lnTo>
                  <a:pt x="303" y="240"/>
                </a:lnTo>
                <a:lnTo>
                  <a:pt x="320" y="240"/>
                </a:lnTo>
                <a:lnTo>
                  <a:pt x="337" y="176"/>
                </a:lnTo>
                <a:lnTo>
                  <a:pt x="295" y="12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91" name="Freeform 95"/>
          <p:cNvSpPr>
            <a:spLocks noChangeAspect="1"/>
          </p:cNvSpPr>
          <p:nvPr/>
        </p:nvSpPr>
        <p:spPr bwMode="auto">
          <a:xfrm>
            <a:off x="7605713" y="476250"/>
            <a:ext cx="1538287" cy="3019425"/>
          </a:xfrm>
          <a:custGeom>
            <a:avLst/>
            <a:gdLst>
              <a:gd name="T0" fmla="*/ 2147483647 w 1121"/>
              <a:gd name="T1" fmla="*/ 2147483647 h 2200"/>
              <a:gd name="T2" fmla="*/ 2147483647 w 1121"/>
              <a:gd name="T3" fmla="*/ 2147483647 h 2200"/>
              <a:gd name="T4" fmla="*/ 2147483647 w 1121"/>
              <a:gd name="T5" fmla="*/ 2147483647 h 2200"/>
              <a:gd name="T6" fmla="*/ 2147483647 w 1121"/>
              <a:gd name="T7" fmla="*/ 2147483647 h 2200"/>
              <a:gd name="T8" fmla="*/ 2147483647 w 1121"/>
              <a:gd name="T9" fmla="*/ 2147483647 h 2200"/>
              <a:gd name="T10" fmla="*/ 2147483647 w 1121"/>
              <a:gd name="T11" fmla="*/ 2147483647 h 2200"/>
              <a:gd name="T12" fmla="*/ 2147483647 w 1121"/>
              <a:gd name="T13" fmla="*/ 2147483647 h 2200"/>
              <a:gd name="T14" fmla="*/ 2147483647 w 1121"/>
              <a:gd name="T15" fmla="*/ 2147483647 h 2200"/>
              <a:gd name="T16" fmla="*/ 2147483647 w 1121"/>
              <a:gd name="T17" fmla="*/ 2147483647 h 2200"/>
              <a:gd name="T18" fmla="*/ 2147483647 w 1121"/>
              <a:gd name="T19" fmla="*/ 2147483647 h 2200"/>
              <a:gd name="T20" fmla="*/ 2147483647 w 1121"/>
              <a:gd name="T21" fmla="*/ 2147483647 h 2200"/>
              <a:gd name="T22" fmla="*/ 2147483647 w 1121"/>
              <a:gd name="T23" fmla="*/ 2147483647 h 2200"/>
              <a:gd name="T24" fmla="*/ 2147483647 w 1121"/>
              <a:gd name="T25" fmla="*/ 2147483647 h 2200"/>
              <a:gd name="T26" fmla="*/ 2147483647 w 1121"/>
              <a:gd name="T27" fmla="*/ 2147483647 h 2200"/>
              <a:gd name="T28" fmla="*/ 2147483647 w 1121"/>
              <a:gd name="T29" fmla="*/ 2147483647 h 2200"/>
              <a:gd name="T30" fmla="*/ 2147483647 w 1121"/>
              <a:gd name="T31" fmla="*/ 2147483647 h 2200"/>
              <a:gd name="T32" fmla="*/ 2147483647 w 1121"/>
              <a:gd name="T33" fmla="*/ 2147483647 h 2200"/>
              <a:gd name="T34" fmla="*/ 2147483647 w 1121"/>
              <a:gd name="T35" fmla="*/ 2147483647 h 2200"/>
              <a:gd name="T36" fmla="*/ 2147483647 w 1121"/>
              <a:gd name="T37" fmla="*/ 2147483647 h 2200"/>
              <a:gd name="T38" fmla="*/ 2147483647 w 1121"/>
              <a:gd name="T39" fmla="*/ 2147483647 h 2200"/>
              <a:gd name="T40" fmla="*/ 2147483647 w 1121"/>
              <a:gd name="T41" fmla="*/ 2147483647 h 2200"/>
              <a:gd name="T42" fmla="*/ 2147483647 w 1121"/>
              <a:gd name="T43" fmla="*/ 2147483647 h 2200"/>
              <a:gd name="T44" fmla="*/ 2147483647 w 1121"/>
              <a:gd name="T45" fmla="*/ 2147483647 h 2200"/>
              <a:gd name="T46" fmla="*/ 2147483647 w 1121"/>
              <a:gd name="T47" fmla="*/ 2147483647 h 2200"/>
              <a:gd name="T48" fmla="*/ 2147483647 w 1121"/>
              <a:gd name="T49" fmla="*/ 2147483647 h 2200"/>
              <a:gd name="T50" fmla="*/ 2147483647 w 1121"/>
              <a:gd name="T51" fmla="*/ 2147483647 h 2200"/>
              <a:gd name="T52" fmla="*/ 2147483647 w 1121"/>
              <a:gd name="T53" fmla="*/ 2147483647 h 2200"/>
              <a:gd name="T54" fmla="*/ 2147483647 w 1121"/>
              <a:gd name="T55" fmla="*/ 2147483647 h 2200"/>
              <a:gd name="T56" fmla="*/ 2147483647 w 1121"/>
              <a:gd name="T57" fmla="*/ 2147483647 h 2200"/>
              <a:gd name="T58" fmla="*/ 2147483647 w 1121"/>
              <a:gd name="T59" fmla="*/ 2147483647 h 2200"/>
              <a:gd name="T60" fmla="*/ 2147483647 w 1121"/>
              <a:gd name="T61" fmla="*/ 2147483647 h 2200"/>
              <a:gd name="T62" fmla="*/ 2147483647 w 1121"/>
              <a:gd name="T63" fmla="*/ 2147483647 h 2200"/>
              <a:gd name="T64" fmla="*/ 2147483647 w 1121"/>
              <a:gd name="T65" fmla="*/ 2147483647 h 2200"/>
              <a:gd name="T66" fmla="*/ 2147483647 w 1121"/>
              <a:gd name="T67" fmla="*/ 2147483647 h 2200"/>
              <a:gd name="T68" fmla="*/ 2147483647 w 1121"/>
              <a:gd name="T69" fmla="*/ 2147483647 h 2200"/>
              <a:gd name="T70" fmla="*/ 2147483647 w 1121"/>
              <a:gd name="T71" fmla="*/ 2147483647 h 2200"/>
              <a:gd name="T72" fmla="*/ 2147483647 w 1121"/>
              <a:gd name="T73" fmla="*/ 2147483647 h 2200"/>
              <a:gd name="T74" fmla="*/ 2147483647 w 1121"/>
              <a:gd name="T75" fmla="*/ 2147483647 h 2200"/>
              <a:gd name="T76" fmla="*/ 2147483647 w 1121"/>
              <a:gd name="T77" fmla="*/ 2147483647 h 2200"/>
              <a:gd name="T78" fmla="*/ 2147483647 w 1121"/>
              <a:gd name="T79" fmla="*/ 2147483647 h 2200"/>
              <a:gd name="T80" fmla="*/ 2147483647 w 1121"/>
              <a:gd name="T81" fmla="*/ 2147483647 h 2200"/>
              <a:gd name="T82" fmla="*/ 2147483647 w 1121"/>
              <a:gd name="T83" fmla="*/ 2147483647 h 2200"/>
              <a:gd name="T84" fmla="*/ 2147483647 w 1121"/>
              <a:gd name="T85" fmla="*/ 2147483647 h 2200"/>
              <a:gd name="T86" fmla="*/ 2147483647 w 1121"/>
              <a:gd name="T87" fmla="*/ 2147483647 h 2200"/>
              <a:gd name="T88" fmla="*/ 2147483647 w 1121"/>
              <a:gd name="T89" fmla="*/ 2147483647 h 2200"/>
              <a:gd name="T90" fmla="*/ 2147483647 w 1121"/>
              <a:gd name="T91" fmla="*/ 2147483647 h 2200"/>
              <a:gd name="T92" fmla="*/ 2147483647 w 1121"/>
              <a:gd name="T93" fmla="*/ 2147483647 h 2200"/>
              <a:gd name="T94" fmla="*/ 2147483647 w 1121"/>
              <a:gd name="T95" fmla="*/ 2147483647 h 2200"/>
              <a:gd name="T96" fmla="*/ 2147483647 w 1121"/>
              <a:gd name="T97" fmla="*/ 2147483647 h 2200"/>
              <a:gd name="T98" fmla="*/ 2147483647 w 1121"/>
              <a:gd name="T99" fmla="*/ 2147483647 h 2200"/>
              <a:gd name="T100" fmla="*/ 2147483647 w 1121"/>
              <a:gd name="T101" fmla="*/ 2147483647 h 2200"/>
              <a:gd name="T102" fmla="*/ 2147483647 w 1121"/>
              <a:gd name="T103" fmla="*/ 2147483647 h 2200"/>
              <a:gd name="T104" fmla="*/ 2147483647 w 1121"/>
              <a:gd name="T105" fmla="*/ 2147483647 h 2200"/>
              <a:gd name="T106" fmla="*/ 2147483647 w 1121"/>
              <a:gd name="T107" fmla="*/ 2147483647 h 2200"/>
              <a:gd name="T108" fmla="*/ 2147483647 w 1121"/>
              <a:gd name="T109" fmla="*/ 2147483647 h 2200"/>
              <a:gd name="T110" fmla="*/ 2147483647 w 1121"/>
              <a:gd name="T111" fmla="*/ 2147483647 h 220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21"/>
              <a:gd name="T169" fmla="*/ 0 h 2200"/>
              <a:gd name="T170" fmla="*/ 1121 w 1121"/>
              <a:gd name="T171" fmla="*/ 2200 h 220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21" h="2200">
                <a:moveTo>
                  <a:pt x="1014" y="13"/>
                </a:moveTo>
                <a:lnTo>
                  <a:pt x="1011" y="6"/>
                </a:lnTo>
                <a:lnTo>
                  <a:pt x="995" y="64"/>
                </a:lnTo>
                <a:lnTo>
                  <a:pt x="1011" y="112"/>
                </a:lnTo>
                <a:lnTo>
                  <a:pt x="1011" y="136"/>
                </a:lnTo>
                <a:lnTo>
                  <a:pt x="1003" y="160"/>
                </a:lnTo>
                <a:lnTo>
                  <a:pt x="961" y="184"/>
                </a:lnTo>
                <a:lnTo>
                  <a:pt x="936" y="184"/>
                </a:lnTo>
                <a:lnTo>
                  <a:pt x="919" y="168"/>
                </a:lnTo>
                <a:lnTo>
                  <a:pt x="902" y="160"/>
                </a:lnTo>
                <a:lnTo>
                  <a:pt x="893" y="168"/>
                </a:lnTo>
                <a:lnTo>
                  <a:pt x="877" y="168"/>
                </a:lnTo>
                <a:lnTo>
                  <a:pt x="877" y="144"/>
                </a:lnTo>
                <a:lnTo>
                  <a:pt x="877" y="112"/>
                </a:lnTo>
                <a:lnTo>
                  <a:pt x="893" y="88"/>
                </a:lnTo>
                <a:lnTo>
                  <a:pt x="902" y="64"/>
                </a:lnTo>
                <a:lnTo>
                  <a:pt x="893" y="48"/>
                </a:lnTo>
                <a:lnTo>
                  <a:pt x="851" y="16"/>
                </a:lnTo>
                <a:lnTo>
                  <a:pt x="801" y="24"/>
                </a:lnTo>
                <a:lnTo>
                  <a:pt x="750" y="40"/>
                </a:lnTo>
                <a:lnTo>
                  <a:pt x="700" y="48"/>
                </a:lnTo>
                <a:lnTo>
                  <a:pt x="742" y="64"/>
                </a:lnTo>
                <a:lnTo>
                  <a:pt x="784" y="88"/>
                </a:lnTo>
                <a:lnTo>
                  <a:pt x="809" y="176"/>
                </a:lnTo>
                <a:lnTo>
                  <a:pt x="818" y="200"/>
                </a:lnTo>
                <a:lnTo>
                  <a:pt x="843" y="200"/>
                </a:lnTo>
                <a:lnTo>
                  <a:pt x="877" y="224"/>
                </a:lnTo>
                <a:lnTo>
                  <a:pt x="902" y="264"/>
                </a:lnTo>
                <a:lnTo>
                  <a:pt x="910" y="312"/>
                </a:lnTo>
                <a:lnTo>
                  <a:pt x="851" y="304"/>
                </a:lnTo>
                <a:lnTo>
                  <a:pt x="801" y="312"/>
                </a:lnTo>
                <a:lnTo>
                  <a:pt x="784" y="320"/>
                </a:lnTo>
                <a:lnTo>
                  <a:pt x="784" y="328"/>
                </a:lnTo>
                <a:lnTo>
                  <a:pt x="776" y="360"/>
                </a:lnTo>
                <a:lnTo>
                  <a:pt x="750" y="400"/>
                </a:lnTo>
                <a:lnTo>
                  <a:pt x="725" y="448"/>
                </a:lnTo>
                <a:lnTo>
                  <a:pt x="717" y="480"/>
                </a:lnTo>
                <a:lnTo>
                  <a:pt x="733" y="496"/>
                </a:lnTo>
                <a:lnTo>
                  <a:pt x="818" y="560"/>
                </a:lnTo>
                <a:lnTo>
                  <a:pt x="750" y="584"/>
                </a:lnTo>
                <a:lnTo>
                  <a:pt x="666" y="584"/>
                </a:lnTo>
                <a:lnTo>
                  <a:pt x="599" y="568"/>
                </a:lnTo>
                <a:lnTo>
                  <a:pt x="582" y="584"/>
                </a:lnTo>
                <a:lnTo>
                  <a:pt x="573" y="608"/>
                </a:lnTo>
                <a:lnTo>
                  <a:pt x="607" y="640"/>
                </a:lnTo>
                <a:lnTo>
                  <a:pt x="658" y="648"/>
                </a:lnTo>
                <a:lnTo>
                  <a:pt x="683" y="648"/>
                </a:lnTo>
                <a:lnTo>
                  <a:pt x="700" y="664"/>
                </a:lnTo>
                <a:lnTo>
                  <a:pt x="700" y="680"/>
                </a:lnTo>
                <a:lnTo>
                  <a:pt x="683" y="704"/>
                </a:lnTo>
                <a:lnTo>
                  <a:pt x="674" y="712"/>
                </a:lnTo>
                <a:lnTo>
                  <a:pt x="649" y="712"/>
                </a:lnTo>
                <a:lnTo>
                  <a:pt x="599" y="696"/>
                </a:lnTo>
                <a:lnTo>
                  <a:pt x="548" y="688"/>
                </a:lnTo>
                <a:lnTo>
                  <a:pt x="523" y="680"/>
                </a:lnTo>
                <a:lnTo>
                  <a:pt x="506" y="664"/>
                </a:lnTo>
                <a:lnTo>
                  <a:pt x="447" y="592"/>
                </a:lnTo>
                <a:lnTo>
                  <a:pt x="438" y="552"/>
                </a:lnTo>
                <a:lnTo>
                  <a:pt x="438" y="536"/>
                </a:lnTo>
                <a:lnTo>
                  <a:pt x="430" y="512"/>
                </a:lnTo>
                <a:lnTo>
                  <a:pt x="380" y="496"/>
                </a:lnTo>
                <a:lnTo>
                  <a:pt x="337" y="480"/>
                </a:lnTo>
                <a:lnTo>
                  <a:pt x="253" y="424"/>
                </a:lnTo>
                <a:lnTo>
                  <a:pt x="287" y="424"/>
                </a:lnTo>
                <a:lnTo>
                  <a:pt x="321" y="440"/>
                </a:lnTo>
                <a:lnTo>
                  <a:pt x="396" y="440"/>
                </a:lnTo>
                <a:lnTo>
                  <a:pt x="565" y="448"/>
                </a:lnTo>
                <a:lnTo>
                  <a:pt x="624" y="432"/>
                </a:lnTo>
                <a:lnTo>
                  <a:pt x="658" y="416"/>
                </a:lnTo>
                <a:lnTo>
                  <a:pt x="683" y="384"/>
                </a:lnTo>
                <a:lnTo>
                  <a:pt x="708" y="320"/>
                </a:lnTo>
                <a:lnTo>
                  <a:pt x="717" y="288"/>
                </a:lnTo>
                <a:lnTo>
                  <a:pt x="708" y="256"/>
                </a:lnTo>
                <a:lnTo>
                  <a:pt x="666" y="208"/>
                </a:lnTo>
                <a:lnTo>
                  <a:pt x="599" y="192"/>
                </a:lnTo>
                <a:lnTo>
                  <a:pt x="447" y="152"/>
                </a:lnTo>
                <a:lnTo>
                  <a:pt x="371" y="128"/>
                </a:lnTo>
                <a:lnTo>
                  <a:pt x="304" y="128"/>
                </a:lnTo>
                <a:lnTo>
                  <a:pt x="152" y="128"/>
                </a:lnTo>
                <a:lnTo>
                  <a:pt x="177" y="104"/>
                </a:lnTo>
                <a:lnTo>
                  <a:pt x="186" y="96"/>
                </a:lnTo>
                <a:lnTo>
                  <a:pt x="169" y="88"/>
                </a:lnTo>
                <a:lnTo>
                  <a:pt x="127" y="80"/>
                </a:lnTo>
                <a:lnTo>
                  <a:pt x="110" y="112"/>
                </a:lnTo>
                <a:lnTo>
                  <a:pt x="76" y="120"/>
                </a:lnTo>
                <a:lnTo>
                  <a:pt x="76" y="144"/>
                </a:lnTo>
                <a:lnTo>
                  <a:pt x="42" y="176"/>
                </a:lnTo>
                <a:lnTo>
                  <a:pt x="9" y="224"/>
                </a:lnTo>
                <a:lnTo>
                  <a:pt x="0" y="272"/>
                </a:lnTo>
                <a:lnTo>
                  <a:pt x="26" y="336"/>
                </a:lnTo>
                <a:lnTo>
                  <a:pt x="68" y="352"/>
                </a:lnTo>
                <a:lnTo>
                  <a:pt x="110" y="392"/>
                </a:lnTo>
                <a:lnTo>
                  <a:pt x="93" y="448"/>
                </a:lnTo>
                <a:lnTo>
                  <a:pt x="144" y="544"/>
                </a:lnTo>
                <a:lnTo>
                  <a:pt x="211" y="608"/>
                </a:lnTo>
                <a:lnTo>
                  <a:pt x="169" y="656"/>
                </a:lnTo>
                <a:lnTo>
                  <a:pt x="177" y="712"/>
                </a:lnTo>
                <a:lnTo>
                  <a:pt x="245" y="752"/>
                </a:lnTo>
                <a:lnTo>
                  <a:pt x="287" y="808"/>
                </a:lnTo>
                <a:lnTo>
                  <a:pt x="270" y="856"/>
                </a:lnTo>
                <a:lnTo>
                  <a:pt x="337" y="896"/>
                </a:lnTo>
                <a:lnTo>
                  <a:pt x="388" y="944"/>
                </a:lnTo>
                <a:lnTo>
                  <a:pt x="380" y="1008"/>
                </a:lnTo>
                <a:lnTo>
                  <a:pt x="337" y="1080"/>
                </a:lnTo>
                <a:lnTo>
                  <a:pt x="287" y="1152"/>
                </a:lnTo>
                <a:lnTo>
                  <a:pt x="262" y="1248"/>
                </a:lnTo>
                <a:lnTo>
                  <a:pt x="278" y="1232"/>
                </a:lnTo>
                <a:lnTo>
                  <a:pt x="304" y="1264"/>
                </a:lnTo>
                <a:lnTo>
                  <a:pt x="346" y="1280"/>
                </a:lnTo>
                <a:lnTo>
                  <a:pt x="396" y="1288"/>
                </a:lnTo>
                <a:lnTo>
                  <a:pt x="396" y="1296"/>
                </a:lnTo>
                <a:lnTo>
                  <a:pt x="388" y="1304"/>
                </a:lnTo>
                <a:lnTo>
                  <a:pt x="363" y="1312"/>
                </a:lnTo>
                <a:lnTo>
                  <a:pt x="346" y="1312"/>
                </a:lnTo>
                <a:lnTo>
                  <a:pt x="337" y="1336"/>
                </a:lnTo>
                <a:lnTo>
                  <a:pt x="287" y="1344"/>
                </a:lnTo>
                <a:lnTo>
                  <a:pt x="287" y="1368"/>
                </a:lnTo>
                <a:lnTo>
                  <a:pt x="287" y="1392"/>
                </a:lnTo>
                <a:lnTo>
                  <a:pt x="278" y="1392"/>
                </a:lnTo>
                <a:lnTo>
                  <a:pt x="287" y="1408"/>
                </a:lnTo>
                <a:lnTo>
                  <a:pt x="287" y="1456"/>
                </a:lnTo>
                <a:lnTo>
                  <a:pt x="287" y="1520"/>
                </a:lnTo>
                <a:lnTo>
                  <a:pt x="329" y="1568"/>
                </a:lnTo>
                <a:lnTo>
                  <a:pt x="312" y="1632"/>
                </a:lnTo>
                <a:lnTo>
                  <a:pt x="346" y="1640"/>
                </a:lnTo>
                <a:lnTo>
                  <a:pt x="354" y="1680"/>
                </a:lnTo>
                <a:lnTo>
                  <a:pt x="388" y="1712"/>
                </a:lnTo>
                <a:lnTo>
                  <a:pt x="413" y="1776"/>
                </a:lnTo>
                <a:lnTo>
                  <a:pt x="413" y="1768"/>
                </a:lnTo>
                <a:lnTo>
                  <a:pt x="438" y="1768"/>
                </a:lnTo>
                <a:lnTo>
                  <a:pt x="464" y="1784"/>
                </a:lnTo>
                <a:lnTo>
                  <a:pt x="481" y="1776"/>
                </a:lnTo>
                <a:lnTo>
                  <a:pt x="514" y="1784"/>
                </a:lnTo>
                <a:lnTo>
                  <a:pt x="531" y="1800"/>
                </a:lnTo>
                <a:lnTo>
                  <a:pt x="573" y="1776"/>
                </a:lnTo>
                <a:lnTo>
                  <a:pt x="607" y="1784"/>
                </a:lnTo>
                <a:lnTo>
                  <a:pt x="641" y="1808"/>
                </a:lnTo>
                <a:lnTo>
                  <a:pt x="649" y="1840"/>
                </a:lnTo>
                <a:lnTo>
                  <a:pt x="649" y="1872"/>
                </a:lnTo>
                <a:lnTo>
                  <a:pt x="683" y="1888"/>
                </a:lnTo>
                <a:lnTo>
                  <a:pt x="683" y="1904"/>
                </a:lnTo>
                <a:lnTo>
                  <a:pt x="717" y="1928"/>
                </a:lnTo>
                <a:lnTo>
                  <a:pt x="759" y="1936"/>
                </a:lnTo>
                <a:lnTo>
                  <a:pt x="767" y="1960"/>
                </a:lnTo>
                <a:lnTo>
                  <a:pt x="835" y="1976"/>
                </a:lnTo>
                <a:lnTo>
                  <a:pt x="860" y="2000"/>
                </a:lnTo>
                <a:lnTo>
                  <a:pt x="843" y="2024"/>
                </a:lnTo>
                <a:lnTo>
                  <a:pt x="826" y="2040"/>
                </a:lnTo>
                <a:lnTo>
                  <a:pt x="776" y="2048"/>
                </a:lnTo>
                <a:lnTo>
                  <a:pt x="767" y="2072"/>
                </a:lnTo>
                <a:lnTo>
                  <a:pt x="792" y="2088"/>
                </a:lnTo>
                <a:lnTo>
                  <a:pt x="792" y="2112"/>
                </a:lnTo>
                <a:lnTo>
                  <a:pt x="809" y="2136"/>
                </a:lnTo>
                <a:lnTo>
                  <a:pt x="835" y="2168"/>
                </a:lnTo>
                <a:lnTo>
                  <a:pt x="868" y="2168"/>
                </a:lnTo>
                <a:lnTo>
                  <a:pt x="877" y="2128"/>
                </a:lnTo>
                <a:lnTo>
                  <a:pt x="910" y="2128"/>
                </a:lnTo>
                <a:lnTo>
                  <a:pt x="969" y="2096"/>
                </a:lnTo>
                <a:lnTo>
                  <a:pt x="1011" y="2112"/>
                </a:lnTo>
                <a:lnTo>
                  <a:pt x="1054" y="2136"/>
                </a:lnTo>
                <a:lnTo>
                  <a:pt x="1037" y="2152"/>
                </a:lnTo>
                <a:lnTo>
                  <a:pt x="1054" y="2192"/>
                </a:lnTo>
                <a:lnTo>
                  <a:pt x="1079" y="2200"/>
                </a:lnTo>
                <a:lnTo>
                  <a:pt x="1113" y="2200"/>
                </a:lnTo>
                <a:lnTo>
                  <a:pt x="1113" y="1360"/>
                </a:lnTo>
                <a:lnTo>
                  <a:pt x="1121" y="0"/>
                </a:lnTo>
                <a:lnTo>
                  <a:pt x="1116" y="8"/>
                </a:lnTo>
                <a:lnTo>
                  <a:pt x="1014" y="1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14425" name="Freeform 96"/>
          <p:cNvSpPr>
            <a:spLocks noChangeAspect="1"/>
          </p:cNvSpPr>
          <p:nvPr/>
        </p:nvSpPr>
        <p:spPr bwMode="auto">
          <a:xfrm>
            <a:off x="7594600" y="2386013"/>
            <a:ext cx="461963" cy="341312"/>
          </a:xfrm>
          <a:custGeom>
            <a:avLst/>
            <a:gdLst>
              <a:gd name="T0" fmla="*/ 2147483647 w 337"/>
              <a:gd name="T1" fmla="*/ 2147483647 h 248"/>
              <a:gd name="T2" fmla="*/ 2147483647 w 337"/>
              <a:gd name="T3" fmla="*/ 2147483647 h 248"/>
              <a:gd name="T4" fmla="*/ 2147483647 w 337"/>
              <a:gd name="T5" fmla="*/ 2147483647 h 248"/>
              <a:gd name="T6" fmla="*/ 2147483647 w 337"/>
              <a:gd name="T7" fmla="*/ 0 h 248"/>
              <a:gd name="T8" fmla="*/ 2147483647 w 337"/>
              <a:gd name="T9" fmla="*/ 2147483647 h 248"/>
              <a:gd name="T10" fmla="*/ 2147483647 w 337"/>
              <a:gd name="T11" fmla="*/ 2147483647 h 248"/>
              <a:gd name="T12" fmla="*/ 2147483647 w 337"/>
              <a:gd name="T13" fmla="*/ 2147483647 h 248"/>
              <a:gd name="T14" fmla="*/ 2147483647 w 337"/>
              <a:gd name="T15" fmla="*/ 2147483647 h 248"/>
              <a:gd name="T16" fmla="*/ 2147483647 w 337"/>
              <a:gd name="T17" fmla="*/ 2147483647 h 248"/>
              <a:gd name="T18" fmla="*/ 0 w 337"/>
              <a:gd name="T19" fmla="*/ 2147483647 h 248"/>
              <a:gd name="T20" fmla="*/ 2147483647 w 337"/>
              <a:gd name="T21" fmla="*/ 2147483647 h 248"/>
              <a:gd name="T22" fmla="*/ 2147483647 w 337"/>
              <a:gd name="T23" fmla="*/ 2147483647 h 248"/>
              <a:gd name="T24" fmla="*/ 2147483647 w 337"/>
              <a:gd name="T25" fmla="*/ 2147483647 h 248"/>
              <a:gd name="T26" fmla="*/ 2147483647 w 337"/>
              <a:gd name="T27" fmla="*/ 2147483647 h 248"/>
              <a:gd name="T28" fmla="*/ 2147483647 w 337"/>
              <a:gd name="T29" fmla="*/ 2147483647 h 248"/>
              <a:gd name="T30" fmla="*/ 2147483647 w 337"/>
              <a:gd name="T31" fmla="*/ 2147483647 h 248"/>
              <a:gd name="T32" fmla="*/ 2147483647 w 337"/>
              <a:gd name="T33" fmla="*/ 2147483647 h 248"/>
              <a:gd name="T34" fmla="*/ 2147483647 w 337"/>
              <a:gd name="T35" fmla="*/ 2147483647 h 248"/>
              <a:gd name="T36" fmla="*/ 2147483647 w 337"/>
              <a:gd name="T37" fmla="*/ 2147483647 h 248"/>
              <a:gd name="T38" fmla="*/ 2147483647 w 337"/>
              <a:gd name="T39" fmla="*/ 2147483647 h 248"/>
              <a:gd name="T40" fmla="*/ 2147483647 w 337"/>
              <a:gd name="T41" fmla="*/ 2147483647 h 248"/>
              <a:gd name="T42" fmla="*/ 2147483647 w 337"/>
              <a:gd name="T43" fmla="*/ 2147483647 h 248"/>
              <a:gd name="T44" fmla="*/ 2147483647 w 337"/>
              <a:gd name="T45" fmla="*/ 2147483647 h 248"/>
              <a:gd name="T46" fmla="*/ 2147483647 w 337"/>
              <a:gd name="T47" fmla="*/ 2147483647 h 24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37"/>
              <a:gd name="T73" fmla="*/ 0 h 248"/>
              <a:gd name="T74" fmla="*/ 337 w 337"/>
              <a:gd name="T75" fmla="*/ 248 h 24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37" h="248">
                <a:moveTo>
                  <a:pt x="295" y="128"/>
                </a:moveTo>
                <a:lnTo>
                  <a:pt x="295" y="64"/>
                </a:lnTo>
                <a:lnTo>
                  <a:pt x="295" y="16"/>
                </a:lnTo>
                <a:lnTo>
                  <a:pt x="286" y="0"/>
                </a:lnTo>
                <a:lnTo>
                  <a:pt x="236" y="8"/>
                </a:lnTo>
                <a:lnTo>
                  <a:pt x="126" y="16"/>
                </a:lnTo>
                <a:lnTo>
                  <a:pt x="67" y="40"/>
                </a:lnTo>
                <a:lnTo>
                  <a:pt x="25" y="64"/>
                </a:lnTo>
                <a:lnTo>
                  <a:pt x="8" y="88"/>
                </a:lnTo>
                <a:lnTo>
                  <a:pt x="0" y="112"/>
                </a:lnTo>
                <a:lnTo>
                  <a:pt x="25" y="128"/>
                </a:lnTo>
                <a:lnTo>
                  <a:pt x="17" y="152"/>
                </a:lnTo>
                <a:lnTo>
                  <a:pt x="25" y="176"/>
                </a:lnTo>
                <a:lnTo>
                  <a:pt x="42" y="184"/>
                </a:lnTo>
                <a:lnTo>
                  <a:pt x="67" y="184"/>
                </a:lnTo>
                <a:lnTo>
                  <a:pt x="93" y="176"/>
                </a:lnTo>
                <a:lnTo>
                  <a:pt x="101" y="240"/>
                </a:lnTo>
                <a:lnTo>
                  <a:pt x="152" y="208"/>
                </a:lnTo>
                <a:lnTo>
                  <a:pt x="194" y="208"/>
                </a:lnTo>
                <a:lnTo>
                  <a:pt x="261" y="248"/>
                </a:lnTo>
                <a:lnTo>
                  <a:pt x="303" y="240"/>
                </a:lnTo>
                <a:lnTo>
                  <a:pt x="320" y="240"/>
                </a:lnTo>
                <a:lnTo>
                  <a:pt x="337" y="176"/>
                </a:lnTo>
                <a:lnTo>
                  <a:pt x="295" y="128"/>
                </a:lnTo>
                <a:close/>
              </a:path>
            </a:pathLst>
          </a:custGeom>
          <a:solidFill>
            <a:srgbClr val="00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26" name="Freeform 97"/>
          <p:cNvSpPr>
            <a:spLocks noChangeAspect="1"/>
          </p:cNvSpPr>
          <p:nvPr/>
        </p:nvSpPr>
        <p:spPr bwMode="auto">
          <a:xfrm>
            <a:off x="7605713" y="490538"/>
            <a:ext cx="1530350" cy="3005137"/>
          </a:xfrm>
          <a:custGeom>
            <a:avLst/>
            <a:gdLst>
              <a:gd name="T0" fmla="*/ 2147483647 w 1115"/>
              <a:gd name="T1" fmla="*/ 2147483647 h 2190"/>
              <a:gd name="T2" fmla="*/ 2147483647 w 1115"/>
              <a:gd name="T3" fmla="*/ 2147483647 h 2190"/>
              <a:gd name="T4" fmla="*/ 2147483647 w 1115"/>
              <a:gd name="T5" fmla="*/ 2147483647 h 2190"/>
              <a:gd name="T6" fmla="*/ 2147483647 w 1115"/>
              <a:gd name="T7" fmla="*/ 2147483647 h 2190"/>
              <a:gd name="T8" fmla="*/ 2147483647 w 1115"/>
              <a:gd name="T9" fmla="*/ 2147483647 h 2190"/>
              <a:gd name="T10" fmla="*/ 2147483647 w 1115"/>
              <a:gd name="T11" fmla="*/ 2147483647 h 2190"/>
              <a:gd name="T12" fmla="*/ 2147483647 w 1115"/>
              <a:gd name="T13" fmla="*/ 2147483647 h 2190"/>
              <a:gd name="T14" fmla="*/ 2147483647 w 1115"/>
              <a:gd name="T15" fmla="*/ 2147483647 h 2190"/>
              <a:gd name="T16" fmla="*/ 2147483647 w 1115"/>
              <a:gd name="T17" fmla="*/ 2147483647 h 2190"/>
              <a:gd name="T18" fmla="*/ 2147483647 w 1115"/>
              <a:gd name="T19" fmla="*/ 2147483647 h 2190"/>
              <a:gd name="T20" fmla="*/ 2147483647 w 1115"/>
              <a:gd name="T21" fmla="*/ 2147483647 h 2190"/>
              <a:gd name="T22" fmla="*/ 2147483647 w 1115"/>
              <a:gd name="T23" fmla="*/ 2147483647 h 2190"/>
              <a:gd name="T24" fmla="*/ 2147483647 w 1115"/>
              <a:gd name="T25" fmla="*/ 2147483647 h 2190"/>
              <a:gd name="T26" fmla="*/ 2147483647 w 1115"/>
              <a:gd name="T27" fmla="*/ 2147483647 h 2190"/>
              <a:gd name="T28" fmla="*/ 2147483647 w 1115"/>
              <a:gd name="T29" fmla="*/ 2147483647 h 2190"/>
              <a:gd name="T30" fmla="*/ 2147483647 w 1115"/>
              <a:gd name="T31" fmla="*/ 2147483647 h 2190"/>
              <a:gd name="T32" fmla="*/ 2147483647 w 1115"/>
              <a:gd name="T33" fmla="*/ 2147483647 h 2190"/>
              <a:gd name="T34" fmla="*/ 2147483647 w 1115"/>
              <a:gd name="T35" fmla="*/ 2147483647 h 2190"/>
              <a:gd name="T36" fmla="*/ 2147483647 w 1115"/>
              <a:gd name="T37" fmla="*/ 2147483647 h 2190"/>
              <a:gd name="T38" fmla="*/ 2147483647 w 1115"/>
              <a:gd name="T39" fmla="*/ 2147483647 h 2190"/>
              <a:gd name="T40" fmla="*/ 2147483647 w 1115"/>
              <a:gd name="T41" fmla="*/ 2147483647 h 2190"/>
              <a:gd name="T42" fmla="*/ 2147483647 w 1115"/>
              <a:gd name="T43" fmla="*/ 2147483647 h 2190"/>
              <a:gd name="T44" fmla="*/ 2147483647 w 1115"/>
              <a:gd name="T45" fmla="*/ 2147483647 h 2190"/>
              <a:gd name="T46" fmla="*/ 2147483647 w 1115"/>
              <a:gd name="T47" fmla="*/ 2147483647 h 2190"/>
              <a:gd name="T48" fmla="*/ 2147483647 w 1115"/>
              <a:gd name="T49" fmla="*/ 2147483647 h 2190"/>
              <a:gd name="T50" fmla="*/ 2147483647 w 1115"/>
              <a:gd name="T51" fmla="*/ 2147483647 h 2190"/>
              <a:gd name="T52" fmla="*/ 2147483647 w 1115"/>
              <a:gd name="T53" fmla="*/ 2147483647 h 2190"/>
              <a:gd name="T54" fmla="*/ 2147483647 w 1115"/>
              <a:gd name="T55" fmla="*/ 2147483647 h 2190"/>
              <a:gd name="T56" fmla="*/ 2147483647 w 1115"/>
              <a:gd name="T57" fmla="*/ 2147483647 h 2190"/>
              <a:gd name="T58" fmla="*/ 2147483647 w 1115"/>
              <a:gd name="T59" fmla="*/ 2147483647 h 2190"/>
              <a:gd name="T60" fmla="*/ 2147483647 w 1115"/>
              <a:gd name="T61" fmla="*/ 2147483647 h 2190"/>
              <a:gd name="T62" fmla="*/ 2147483647 w 1115"/>
              <a:gd name="T63" fmla="*/ 2147483647 h 2190"/>
              <a:gd name="T64" fmla="*/ 2147483647 w 1115"/>
              <a:gd name="T65" fmla="*/ 2147483647 h 2190"/>
              <a:gd name="T66" fmla="*/ 2147483647 w 1115"/>
              <a:gd name="T67" fmla="*/ 2147483647 h 2190"/>
              <a:gd name="T68" fmla="*/ 2147483647 w 1115"/>
              <a:gd name="T69" fmla="*/ 2147483647 h 2190"/>
              <a:gd name="T70" fmla="*/ 2147483647 w 1115"/>
              <a:gd name="T71" fmla="*/ 2147483647 h 2190"/>
              <a:gd name="T72" fmla="*/ 2147483647 w 1115"/>
              <a:gd name="T73" fmla="*/ 2147483647 h 2190"/>
              <a:gd name="T74" fmla="*/ 2147483647 w 1115"/>
              <a:gd name="T75" fmla="*/ 2147483647 h 2190"/>
              <a:gd name="T76" fmla="*/ 2147483647 w 1115"/>
              <a:gd name="T77" fmla="*/ 2147483647 h 2190"/>
              <a:gd name="T78" fmla="*/ 2147483647 w 1115"/>
              <a:gd name="T79" fmla="*/ 2147483647 h 2190"/>
              <a:gd name="T80" fmla="*/ 2147483647 w 1115"/>
              <a:gd name="T81" fmla="*/ 2147483647 h 2190"/>
              <a:gd name="T82" fmla="*/ 2147483647 w 1115"/>
              <a:gd name="T83" fmla="*/ 2147483647 h 2190"/>
              <a:gd name="T84" fmla="*/ 2147483647 w 1115"/>
              <a:gd name="T85" fmla="*/ 2147483647 h 2190"/>
              <a:gd name="T86" fmla="*/ 2147483647 w 1115"/>
              <a:gd name="T87" fmla="*/ 2147483647 h 2190"/>
              <a:gd name="T88" fmla="*/ 2147483647 w 1115"/>
              <a:gd name="T89" fmla="*/ 2147483647 h 2190"/>
              <a:gd name="T90" fmla="*/ 2147483647 w 1115"/>
              <a:gd name="T91" fmla="*/ 2147483647 h 2190"/>
              <a:gd name="T92" fmla="*/ 2147483647 w 1115"/>
              <a:gd name="T93" fmla="*/ 2147483647 h 2190"/>
              <a:gd name="T94" fmla="*/ 2147483647 w 1115"/>
              <a:gd name="T95" fmla="*/ 2147483647 h 2190"/>
              <a:gd name="T96" fmla="*/ 2147483647 w 1115"/>
              <a:gd name="T97" fmla="*/ 2147483647 h 2190"/>
              <a:gd name="T98" fmla="*/ 2147483647 w 1115"/>
              <a:gd name="T99" fmla="*/ 2147483647 h 2190"/>
              <a:gd name="T100" fmla="*/ 2147483647 w 1115"/>
              <a:gd name="T101" fmla="*/ 2147483647 h 2190"/>
              <a:gd name="T102" fmla="*/ 2147483647 w 1115"/>
              <a:gd name="T103" fmla="*/ 2147483647 h 2190"/>
              <a:gd name="T104" fmla="*/ 2147483647 w 1115"/>
              <a:gd name="T105" fmla="*/ 2147483647 h 2190"/>
              <a:gd name="T106" fmla="*/ 2147483647 w 1115"/>
              <a:gd name="T107" fmla="*/ 2147483647 h 2190"/>
              <a:gd name="T108" fmla="*/ 2147483647 w 1115"/>
              <a:gd name="T109" fmla="*/ 0 h 219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15"/>
              <a:gd name="T166" fmla="*/ 0 h 2190"/>
              <a:gd name="T167" fmla="*/ 1115 w 1115"/>
              <a:gd name="T168" fmla="*/ 2190 h 219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15" h="2190">
                <a:moveTo>
                  <a:pt x="1011" y="0"/>
                </a:moveTo>
                <a:lnTo>
                  <a:pt x="995" y="54"/>
                </a:lnTo>
                <a:lnTo>
                  <a:pt x="1011" y="102"/>
                </a:lnTo>
                <a:lnTo>
                  <a:pt x="1011" y="126"/>
                </a:lnTo>
                <a:lnTo>
                  <a:pt x="1003" y="150"/>
                </a:lnTo>
                <a:lnTo>
                  <a:pt x="961" y="174"/>
                </a:lnTo>
                <a:lnTo>
                  <a:pt x="936" y="174"/>
                </a:lnTo>
                <a:lnTo>
                  <a:pt x="919" y="158"/>
                </a:lnTo>
                <a:lnTo>
                  <a:pt x="902" y="150"/>
                </a:lnTo>
                <a:lnTo>
                  <a:pt x="893" y="158"/>
                </a:lnTo>
                <a:lnTo>
                  <a:pt x="877" y="158"/>
                </a:lnTo>
                <a:lnTo>
                  <a:pt x="877" y="134"/>
                </a:lnTo>
                <a:lnTo>
                  <a:pt x="877" y="102"/>
                </a:lnTo>
                <a:lnTo>
                  <a:pt x="893" y="78"/>
                </a:lnTo>
                <a:lnTo>
                  <a:pt x="902" y="54"/>
                </a:lnTo>
                <a:lnTo>
                  <a:pt x="893" y="38"/>
                </a:lnTo>
                <a:lnTo>
                  <a:pt x="851" y="6"/>
                </a:lnTo>
                <a:lnTo>
                  <a:pt x="801" y="14"/>
                </a:lnTo>
                <a:lnTo>
                  <a:pt x="750" y="30"/>
                </a:lnTo>
                <a:lnTo>
                  <a:pt x="700" y="38"/>
                </a:lnTo>
                <a:lnTo>
                  <a:pt x="742" y="54"/>
                </a:lnTo>
                <a:lnTo>
                  <a:pt x="784" y="78"/>
                </a:lnTo>
                <a:lnTo>
                  <a:pt x="809" y="166"/>
                </a:lnTo>
                <a:lnTo>
                  <a:pt x="818" y="190"/>
                </a:lnTo>
                <a:lnTo>
                  <a:pt x="843" y="190"/>
                </a:lnTo>
                <a:lnTo>
                  <a:pt x="877" y="214"/>
                </a:lnTo>
                <a:lnTo>
                  <a:pt x="902" y="254"/>
                </a:lnTo>
                <a:lnTo>
                  <a:pt x="910" y="302"/>
                </a:lnTo>
                <a:lnTo>
                  <a:pt x="851" y="294"/>
                </a:lnTo>
                <a:lnTo>
                  <a:pt x="801" y="302"/>
                </a:lnTo>
                <a:lnTo>
                  <a:pt x="784" y="310"/>
                </a:lnTo>
                <a:lnTo>
                  <a:pt x="784" y="318"/>
                </a:lnTo>
                <a:lnTo>
                  <a:pt x="776" y="350"/>
                </a:lnTo>
                <a:lnTo>
                  <a:pt x="750" y="390"/>
                </a:lnTo>
                <a:lnTo>
                  <a:pt x="725" y="438"/>
                </a:lnTo>
                <a:lnTo>
                  <a:pt x="717" y="470"/>
                </a:lnTo>
                <a:lnTo>
                  <a:pt x="733" y="486"/>
                </a:lnTo>
                <a:lnTo>
                  <a:pt x="818" y="550"/>
                </a:lnTo>
                <a:lnTo>
                  <a:pt x="750" y="574"/>
                </a:lnTo>
                <a:lnTo>
                  <a:pt x="666" y="574"/>
                </a:lnTo>
                <a:lnTo>
                  <a:pt x="599" y="558"/>
                </a:lnTo>
                <a:lnTo>
                  <a:pt x="582" y="574"/>
                </a:lnTo>
                <a:lnTo>
                  <a:pt x="573" y="598"/>
                </a:lnTo>
                <a:lnTo>
                  <a:pt x="607" y="630"/>
                </a:lnTo>
                <a:lnTo>
                  <a:pt x="658" y="638"/>
                </a:lnTo>
                <a:lnTo>
                  <a:pt x="683" y="638"/>
                </a:lnTo>
                <a:lnTo>
                  <a:pt x="700" y="654"/>
                </a:lnTo>
                <a:lnTo>
                  <a:pt x="700" y="670"/>
                </a:lnTo>
                <a:lnTo>
                  <a:pt x="683" y="694"/>
                </a:lnTo>
                <a:lnTo>
                  <a:pt x="674" y="702"/>
                </a:lnTo>
                <a:lnTo>
                  <a:pt x="649" y="702"/>
                </a:lnTo>
                <a:lnTo>
                  <a:pt x="599" y="686"/>
                </a:lnTo>
                <a:lnTo>
                  <a:pt x="548" y="678"/>
                </a:lnTo>
                <a:lnTo>
                  <a:pt x="523" y="670"/>
                </a:lnTo>
                <a:lnTo>
                  <a:pt x="506" y="654"/>
                </a:lnTo>
                <a:lnTo>
                  <a:pt x="447" y="582"/>
                </a:lnTo>
                <a:lnTo>
                  <a:pt x="438" y="542"/>
                </a:lnTo>
                <a:lnTo>
                  <a:pt x="438" y="526"/>
                </a:lnTo>
                <a:lnTo>
                  <a:pt x="430" y="502"/>
                </a:lnTo>
                <a:lnTo>
                  <a:pt x="380" y="486"/>
                </a:lnTo>
                <a:lnTo>
                  <a:pt x="337" y="470"/>
                </a:lnTo>
                <a:lnTo>
                  <a:pt x="253" y="414"/>
                </a:lnTo>
                <a:lnTo>
                  <a:pt x="287" y="414"/>
                </a:lnTo>
                <a:lnTo>
                  <a:pt x="321" y="430"/>
                </a:lnTo>
                <a:lnTo>
                  <a:pt x="396" y="430"/>
                </a:lnTo>
                <a:lnTo>
                  <a:pt x="565" y="438"/>
                </a:lnTo>
                <a:lnTo>
                  <a:pt x="624" y="422"/>
                </a:lnTo>
                <a:lnTo>
                  <a:pt x="658" y="406"/>
                </a:lnTo>
                <a:lnTo>
                  <a:pt x="683" y="374"/>
                </a:lnTo>
                <a:lnTo>
                  <a:pt x="708" y="310"/>
                </a:lnTo>
                <a:lnTo>
                  <a:pt x="717" y="278"/>
                </a:lnTo>
                <a:lnTo>
                  <a:pt x="708" y="246"/>
                </a:lnTo>
                <a:lnTo>
                  <a:pt x="666" y="198"/>
                </a:lnTo>
                <a:lnTo>
                  <a:pt x="599" y="182"/>
                </a:lnTo>
                <a:lnTo>
                  <a:pt x="447" y="142"/>
                </a:lnTo>
                <a:lnTo>
                  <a:pt x="371" y="118"/>
                </a:lnTo>
                <a:lnTo>
                  <a:pt x="304" y="118"/>
                </a:lnTo>
                <a:lnTo>
                  <a:pt x="152" y="118"/>
                </a:lnTo>
                <a:lnTo>
                  <a:pt x="177" y="94"/>
                </a:lnTo>
                <a:lnTo>
                  <a:pt x="186" y="86"/>
                </a:lnTo>
                <a:lnTo>
                  <a:pt x="169" y="78"/>
                </a:lnTo>
                <a:lnTo>
                  <a:pt x="127" y="70"/>
                </a:lnTo>
                <a:lnTo>
                  <a:pt x="110" y="102"/>
                </a:lnTo>
                <a:lnTo>
                  <a:pt x="76" y="110"/>
                </a:lnTo>
                <a:lnTo>
                  <a:pt x="76" y="134"/>
                </a:lnTo>
                <a:lnTo>
                  <a:pt x="42" y="166"/>
                </a:lnTo>
                <a:lnTo>
                  <a:pt x="9" y="214"/>
                </a:lnTo>
                <a:lnTo>
                  <a:pt x="0" y="262"/>
                </a:lnTo>
                <a:lnTo>
                  <a:pt x="26" y="326"/>
                </a:lnTo>
                <a:lnTo>
                  <a:pt x="68" y="342"/>
                </a:lnTo>
                <a:lnTo>
                  <a:pt x="110" y="382"/>
                </a:lnTo>
                <a:lnTo>
                  <a:pt x="93" y="438"/>
                </a:lnTo>
                <a:lnTo>
                  <a:pt x="144" y="534"/>
                </a:lnTo>
                <a:lnTo>
                  <a:pt x="211" y="598"/>
                </a:lnTo>
                <a:lnTo>
                  <a:pt x="169" y="646"/>
                </a:lnTo>
                <a:lnTo>
                  <a:pt x="177" y="702"/>
                </a:lnTo>
                <a:lnTo>
                  <a:pt x="245" y="742"/>
                </a:lnTo>
                <a:lnTo>
                  <a:pt x="287" y="798"/>
                </a:lnTo>
                <a:lnTo>
                  <a:pt x="270" y="846"/>
                </a:lnTo>
                <a:lnTo>
                  <a:pt x="337" y="886"/>
                </a:lnTo>
                <a:lnTo>
                  <a:pt x="388" y="934"/>
                </a:lnTo>
                <a:lnTo>
                  <a:pt x="380" y="998"/>
                </a:lnTo>
                <a:lnTo>
                  <a:pt x="337" y="1070"/>
                </a:lnTo>
                <a:lnTo>
                  <a:pt x="287" y="1142"/>
                </a:lnTo>
                <a:lnTo>
                  <a:pt x="262" y="1238"/>
                </a:lnTo>
                <a:lnTo>
                  <a:pt x="278" y="1222"/>
                </a:lnTo>
                <a:lnTo>
                  <a:pt x="304" y="1254"/>
                </a:lnTo>
                <a:lnTo>
                  <a:pt x="346" y="1270"/>
                </a:lnTo>
                <a:lnTo>
                  <a:pt x="396" y="1278"/>
                </a:lnTo>
                <a:lnTo>
                  <a:pt x="396" y="1286"/>
                </a:lnTo>
                <a:lnTo>
                  <a:pt x="388" y="1294"/>
                </a:lnTo>
                <a:lnTo>
                  <a:pt x="363" y="1302"/>
                </a:lnTo>
                <a:lnTo>
                  <a:pt x="346" y="1302"/>
                </a:lnTo>
                <a:lnTo>
                  <a:pt x="337" y="1326"/>
                </a:lnTo>
                <a:lnTo>
                  <a:pt x="287" y="1334"/>
                </a:lnTo>
                <a:lnTo>
                  <a:pt x="287" y="1358"/>
                </a:lnTo>
                <a:lnTo>
                  <a:pt x="287" y="1382"/>
                </a:lnTo>
                <a:lnTo>
                  <a:pt x="278" y="1382"/>
                </a:lnTo>
                <a:lnTo>
                  <a:pt x="287" y="1398"/>
                </a:lnTo>
                <a:lnTo>
                  <a:pt x="287" y="1446"/>
                </a:lnTo>
                <a:lnTo>
                  <a:pt x="287" y="1510"/>
                </a:lnTo>
                <a:lnTo>
                  <a:pt x="329" y="1558"/>
                </a:lnTo>
                <a:lnTo>
                  <a:pt x="312" y="1622"/>
                </a:lnTo>
                <a:lnTo>
                  <a:pt x="346" y="1630"/>
                </a:lnTo>
                <a:lnTo>
                  <a:pt x="354" y="1670"/>
                </a:lnTo>
                <a:lnTo>
                  <a:pt x="388" y="1702"/>
                </a:lnTo>
                <a:lnTo>
                  <a:pt x="413" y="1766"/>
                </a:lnTo>
                <a:lnTo>
                  <a:pt x="413" y="1758"/>
                </a:lnTo>
                <a:lnTo>
                  <a:pt x="438" y="1758"/>
                </a:lnTo>
                <a:lnTo>
                  <a:pt x="464" y="1774"/>
                </a:lnTo>
                <a:lnTo>
                  <a:pt x="481" y="1766"/>
                </a:lnTo>
                <a:lnTo>
                  <a:pt x="514" y="1774"/>
                </a:lnTo>
                <a:lnTo>
                  <a:pt x="531" y="1790"/>
                </a:lnTo>
                <a:lnTo>
                  <a:pt x="573" y="1766"/>
                </a:lnTo>
                <a:lnTo>
                  <a:pt x="607" y="1774"/>
                </a:lnTo>
                <a:lnTo>
                  <a:pt x="641" y="1798"/>
                </a:lnTo>
                <a:lnTo>
                  <a:pt x="649" y="1830"/>
                </a:lnTo>
                <a:lnTo>
                  <a:pt x="649" y="1862"/>
                </a:lnTo>
                <a:lnTo>
                  <a:pt x="683" y="1878"/>
                </a:lnTo>
                <a:lnTo>
                  <a:pt x="683" y="1894"/>
                </a:lnTo>
                <a:lnTo>
                  <a:pt x="717" y="1918"/>
                </a:lnTo>
                <a:lnTo>
                  <a:pt x="759" y="1926"/>
                </a:lnTo>
                <a:lnTo>
                  <a:pt x="767" y="1950"/>
                </a:lnTo>
                <a:lnTo>
                  <a:pt x="835" y="1966"/>
                </a:lnTo>
                <a:lnTo>
                  <a:pt x="860" y="1990"/>
                </a:lnTo>
                <a:lnTo>
                  <a:pt x="843" y="2014"/>
                </a:lnTo>
                <a:lnTo>
                  <a:pt x="826" y="2030"/>
                </a:lnTo>
                <a:lnTo>
                  <a:pt x="776" y="2038"/>
                </a:lnTo>
                <a:lnTo>
                  <a:pt x="767" y="2062"/>
                </a:lnTo>
                <a:lnTo>
                  <a:pt x="792" y="2078"/>
                </a:lnTo>
                <a:lnTo>
                  <a:pt x="792" y="2102"/>
                </a:lnTo>
                <a:lnTo>
                  <a:pt x="809" y="2126"/>
                </a:lnTo>
                <a:lnTo>
                  <a:pt x="835" y="2158"/>
                </a:lnTo>
                <a:lnTo>
                  <a:pt x="868" y="2158"/>
                </a:lnTo>
                <a:lnTo>
                  <a:pt x="877" y="2118"/>
                </a:lnTo>
                <a:lnTo>
                  <a:pt x="910" y="2118"/>
                </a:lnTo>
                <a:lnTo>
                  <a:pt x="969" y="2086"/>
                </a:lnTo>
                <a:lnTo>
                  <a:pt x="1011" y="2102"/>
                </a:lnTo>
                <a:lnTo>
                  <a:pt x="1054" y="2126"/>
                </a:lnTo>
                <a:lnTo>
                  <a:pt x="1037" y="2142"/>
                </a:lnTo>
                <a:lnTo>
                  <a:pt x="1054" y="2182"/>
                </a:lnTo>
                <a:lnTo>
                  <a:pt x="1079" y="2190"/>
                </a:lnTo>
                <a:lnTo>
                  <a:pt x="1113" y="2190"/>
                </a:lnTo>
                <a:lnTo>
                  <a:pt x="1115" y="0"/>
                </a:lnTo>
                <a:lnTo>
                  <a:pt x="1011" y="0"/>
                </a:lnTo>
                <a:close/>
              </a:path>
            </a:pathLst>
          </a:custGeom>
          <a:solidFill>
            <a:srgbClr val="00009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98"/>
          <p:cNvSpPr>
            <a:spLocks noChangeAspect="1"/>
          </p:cNvSpPr>
          <p:nvPr/>
        </p:nvSpPr>
        <p:spPr bwMode="auto">
          <a:xfrm>
            <a:off x="7038975" y="673100"/>
            <a:ext cx="1098550" cy="1746250"/>
          </a:xfrm>
          <a:custGeom>
            <a:avLst/>
            <a:gdLst>
              <a:gd name="T0" fmla="*/ 2147483647 w 801"/>
              <a:gd name="T1" fmla="*/ 2147483647 h 1272"/>
              <a:gd name="T2" fmla="*/ 2147483647 w 801"/>
              <a:gd name="T3" fmla="*/ 2147483647 h 1272"/>
              <a:gd name="T4" fmla="*/ 2147483647 w 801"/>
              <a:gd name="T5" fmla="*/ 2147483647 h 1272"/>
              <a:gd name="T6" fmla="*/ 2147483647 w 801"/>
              <a:gd name="T7" fmla="*/ 2147483647 h 1272"/>
              <a:gd name="T8" fmla="*/ 2147483647 w 801"/>
              <a:gd name="T9" fmla="*/ 2147483647 h 1272"/>
              <a:gd name="T10" fmla="*/ 2147483647 w 801"/>
              <a:gd name="T11" fmla="*/ 2147483647 h 1272"/>
              <a:gd name="T12" fmla="*/ 2147483647 w 801"/>
              <a:gd name="T13" fmla="*/ 2147483647 h 1272"/>
              <a:gd name="T14" fmla="*/ 2147483647 w 801"/>
              <a:gd name="T15" fmla="*/ 2147483647 h 1272"/>
              <a:gd name="T16" fmla="*/ 2147483647 w 801"/>
              <a:gd name="T17" fmla="*/ 0 h 1272"/>
              <a:gd name="T18" fmla="*/ 2147483647 w 801"/>
              <a:gd name="T19" fmla="*/ 2147483647 h 1272"/>
              <a:gd name="T20" fmla="*/ 2147483647 w 801"/>
              <a:gd name="T21" fmla="*/ 2147483647 h 1272"/>
              <a:gd name="T22" fmla="*/ 2147483647 w 801"/>
              <a:gd name="T23" fmla="*/ 2147483647 h 1272"/>
              <a:gd name="T24" fmla="*/ 2147483647 w 801"/>
              <a:gd name="T25" fmla="*/ 2147483647 h 1272"/>
              <a:gd name="T26" fmla="*/ 2147483647 w 801"/>
              <a:gd name="T27" fmla="*/ 2147483647 h 1272"/>
              <a:gd name="T28" fmla="*/ 2147483647 w 801"/>
              <a:gd name="T29" fmla="*/ 2147483647 h 1272"/>
              <a:gd name="T30" fmla="*/ 2147483647 w 801"/>
              <a:gd name="T31" fmla="*/ 2147483647 h 1272"/>
              <a:gd name="T32" fmla="*/ 2147483647 w 801"/>
              <a:gd name="T33" fmla="*/ 2147483647 h 1272"/>
              <a:gd name="T34" fmla="*/ 2147483647 w 801"/>
              <a:gd name="T35" fmla="*/ 2147483647 h 1272"/>
              <a:gd name="T36" fmla="*/ 2147483647 w 801"/>
              <a:gd name="T37" fmla="*/ 2147483647 h 1272"/>
              <a:gd name="T38" fmla="*/ 2147483647 w 801"/>
              <a:gd name="T39" fmla="*/ 2147483647 h 1272"/>
              <a:gd name="T40" fmla="*/ 2147483647 w 801"/>
              <a:gd name="T41" fmla="*/ 2147483647 h 1272"/>
              <a:gd name="T42" fmla="*/ 2147483647 w 801"/>
              <a:gd name="T43" fmla="*/ 2147483647 h 1272"/>
              <a:gd name="T44" fmla="*/ 2147483647 w 801"/>
              <a:gd name="T45" fmla="*/ 2147483647 h 1272"/>
              <a:gd name="T46" fmla="*/ 2147483647 w 801"/>
              <a:gd name="T47" fmla="*/ 2147483647 h 1272"/>
              <a:gd name="T48" fmla="*/ 2147483647 w 801"/>
              <a:gd name="T49" fmla="*/ 2147483647 h 1272"/>
              <a:gd name="T50" fmla="*/ 2147483647 w 801"/>
              <a:gd name="T51" fmla="*/ 2147483647 h 1272"/>
              <a:gd name="T52" fmla="*/ 2147483647 w 801"/>
              <a:gd name="T53" fmla="*/ 2147483647 h 1272"/>
              <a:gd name="T54" fmla="*/ 2147483647 w 801"/>
              <a:gd name="T55" fmla="*/ 2147483647 h 1272"/>
              <a:gd name="T56" fmla="*/ 2147483647 w 801"/>
              <a:gd name="T57" fmla="*/ 2147483647 h 1272"/>
              <a:gd name="T58" fmla="*/ 2147483647 w 801"/>
              <a:gd name="T59" fmla="*/ 2147483647 h 1272"/>
              <a:gd name="T60" fmla="*/ 2147483647 w 801"/>
              <a:gd name="T61" fmla="*/ 2147483647 h 1272"/>
              <a:gd name="T62" fmla="*/ 2147483647 w 801"/>
              <a:gd name="T63" fmla="*/ 2147483647 h 127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01"/>
              <a:gd name="T97" fmla="*/ 0 h 1272"/>
              <a:gd name="T98" fmla="*/ 801 w 801"/>
              <a:gd name="T99" fmla="*/ 1272 h 127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01" h="1272">
                <a:moveTo>
                  <a:pt x="750" y="760"/>
                </a:moveTo>
                <a:lnTo>
                  <a:pt x="683" y="720"/>
                </a:lnTo>
                <a:lnTo>
                  <a:pt x="700" y="672"/>
                </a:lnTo>
                <a:lnTo>
                  <a:pt x="658" y="616"/>
                </a:lnTo>
                <a:lnTo>
                  <a:pt x="590" y="576"/>
                </a:lnTo>
                <a:lnTo>
                  <a:pt x="582" y="520"/>
                </a:lnTo>
                <a:lnTo>
                  <a:pt x="624" y="472"/>
                </a:lnTo>
                <a:lnTo>
                  <a:pt x="557" y="408"/>
                </a:lnTo>
                <a:lnTo>
                  <a:pt x="506" y="312"/>
                </a:lnTo>
                <a:lnTo>
                  <a:pt x="523" y="256"/>
                </a:lnTo>
                <a:lnTo>
                  <a:pt x="481" y="216"/>
                </a:lnTo>
                <a:lnTo>
                  <a:pt x="439" y="200"/>
                </a:lnTo>
                <a:lnTo>
                  <a:pt x="413" y="136"/>
                </a:lnTo>
                <a:lnTo>
                  <a:pt x="422" y="88"/>
                </a:lnTo>
                <a:lnTo>
                  <a:pt x="430" y="72"/>
                </a:lnTo>
                <a:lnTo>
                  <a:pt x="413" y="32"/>
                </a:lnTo>
                <a:lnTo>
                  <a:pt x="346" y="0"/>
                </a:lnTo>
                <a:lnTo>
                  <a:pt x="295" y="0"/>
                </a:lnTo>
                <a:lnTo>
                  <a:pt x="262" y="40"/>
                </a:lnTo>
                <a:lnTo>
                  <a:pt x="262" y="112"/>
                </a:lnTo>
                <a:lnTo>
                  <a:pt x="245" y="184"/>
                </a:lnTo>
                <a:lnTo>
                  <a:pt x="186" y="168"/>
                </a:lnTo>
                <a:lnTo>
                  <a:pt x="144" y="184"/>
                </a:lnTo>
                <a:lnTo>
                  <a:pt x="43" y="136"/>
                </a:lnTo>
                <a:lnTo>
                  <a:pt x="0" y="160"/>
                </a:lnTo>
                <a:lnTo>
                  <a:pt x="51" y="216"/>
                </a:lnTo>
                <a:lnTo>
                  <a:pt x="144" y="256"/>
                </a:lnTo>
                <a:lnTo>
                  <a:pt x="177" y="296"/>
                </a:lnTo>
                <a:lnTo>
                  <a:pt x="177" y="336"/>
                </a:lnTo>
                <a:lnTo>
                  <a:pt x="220" y="368"/>
                </a:lnTo>
                <a:lnTo>
                  <a:pt x="220" y="416"/>
                </a:lnTo>
                <a:lnTo>
                  <a:pt x="228" y="464"/>
                </a:lnTo>
                <a:lnTo>
                  <a:pt x="245" y="504"/>
                </a:lnTo>
                <a:lnTo>
                  <a:pt x="262" y="552"/>
                </a:lnTo>
                <a:lnTo>
                  <a:pt x="295" y="560"/>
                </a:lnTo>
                <a:lnTo>
                  <a:pt x="329" y="576"/>
                </a:lnTo>
                <a:lnTo>
                  <a:pt x="354" y="584"/>
                </a:lnTo>
                <a:lnTo>
                  <a:pt x="354" y="600"/>
                </a:lnTo>
                <a:lnTo>
                  <a:pt x="363" y="616"/>
                </a:lnTo>
                <a:lnTo>
                  <a:pt x="354" y="632"/>
                </a:lnTo>
                <a:lnTo>
                  <a:pt x="321" y="696"/>
                </a:lnTo>
                <a:lnTo>
                  <a:pt x="236" y="832"/>
                </a:lnTo>
                <a:lnTo>
                  <a:pt x="203" y="864"/>
                </a:lnTo>
                <a:lnTo>
                  <a:pt x="177" y="896"/>
                </a:lnTo>
                <a:lnTo>
                  <a:pt x="177" y="936"/>
                </a:lnTo>
                <a:lnTo>
                  <a:pt x="186" y="976"/>
                </a:lnTo>
                <a:lnTo>
                  <a:pt x="211" y="1048"/>
                </a:lnTo>
                <a:lnTo>
                  <a:pt x="228" y="1080"/>
                </a:lnTo>
                <a:lnTo>
                  <a:pt x="228" y="1120"/>
                </a:lnTo>
                <a:lnTo>
                  <a:pt x="236" y="1160"/>
                </a:lnTo>
                <a:lnTo>
                  <a:pt x="253" y="1192"/>
                </a:lnTo>
                <a:lnTo>
                  <a:pt x="287" y="1208"/>
                </a:lnTo>
                <a:lnTo>
                  <a:pt x="321" y="1224"/>
                </a:lnTo>
                <a:lnTo>
                  <a:pt x="312" y="1272"/>
                </a:lnTo>
                <a:lnTo>
                  <a:pt x="363" y="1272"/>
                </a:lnTo>
                <a:lnTo>
                  <a:pt x="380" y="1264"/>
                </a:lnTo>
                <a:lnTo>
                  <a:pt x="405" y="1248"/>
                </a:lnTo>
                <a:lnTo>
                  <a:pt x="506" y="1192"/>
                </a:lnTo>
                <a:lnTo>
                  <a:pt x="599" y="1152"/>
                </a:lnTo>
                <a:lnTo>
                  <a:pt x="675" y="1112"/>
                </a:lnTo>
                <a:lnTo>
                  <a:pt x="700" y="1016"/>
                </a:lnTo>
                <a:lnTo>
                  <a:pt x="750" y="944"/>
                </a:lnTo>
                <a:lnTo>
                  <a:pt x="793" y="872"/>
                </a:lnTo>
                <a:lnTo>
                  <a:pt x="801" y="808"/>
                </a:lnTo>
                <a:lnTo>
                  <a:pt x="750" y="76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95" name="Freeform 99"/>
          <p:cNvSpPr>
            <a:spLocks noChangeAspect="1"/>
          </p:cNvSpPr>
          <p:nvPr/>
        </p:nvSpPr>
        <p:spPr bwMode="auto">
          <a:xfrm>
            <a:off x="6450013" y="915988"/>
            <a:ext cx="947737" cy="2327275"/>
          </a:xfrm>
          <a:custGeom>
            <a:avLst/>
            <a:gdLst>
              <a:gd name="T0" fmla="*/ 2147483647 w 691"/>
              <a:gd name="T1" fmla="*/ 2147483647 h 1696"/>
              <a:gd name="T2" fmla="*/ 2147483647 w 691"/>
              <a:gd name="T3" fmla="*/ 2147483647 h 1696"/>
              <a:gd name="T4" fmla="*/ 2147483647 w 691"/>
              <a:gd name="T5" fmla="*/ 2147483647 h 1696"/>
              <a:gd name="T6" fmla="*/ 2147483647 w 691"/>
              <a:gd name="T7" fmla="*/ 2147483647 h 1696"/>
              <a:gd name="T8" fmla="*/ 2147483647 w 691"/>
              <a:gd name="T9" fmla="*/ 2147483647 h 1696"/>
              <a:gd name="T10" fmla="*/ 2147483647 w 691"/>
              <a:gd name="T11" fmla="*/ 2147483647 h 1696"/>
              <a:gd name="T12" fmla="*/ 2147483647 w 691"/>
              <a:gd name="T13" fmla="*/ 2147483647 h 1696"/>
              <a:gd name="T14" fmla="*/ 2147483647 w 691"/>
              <a:gd name="T15" fmla="*/ 2147483647 h 1696"/>
              <a:gd name="T16" fmla="*/ 2147483647 w 691"/>
              <a:gd name="T17" fmla="*/ 2147483647 h 1696"/>
              <a:gd name="T18" fmla="*/ 2147483647 w 691"/>
              <a:gd name="T19" fmla="*/ 2147483647 h 1696"/>
              <a:gd name="T20" fmla="*/ 2147483647 w 691"/>
              <a:gd name="T21" fmla="*/ 2147483647 h 1696"/>
              <a:gd name="T22" fmla="*/ 2147483647 w 691"/>
              <a:gd name="T23" fmla="*/ 2147483647 h 1696"/>
              <a:gd name="T24" fmla="*/ 2147483647 w 691"/>
              <a:gd name="T25" fmla="*/ 2147483647 h 1696"/>
              <a:gd name="T26" fmla="*/ 2147483647 w 691"/>
              <a:gd name="T27" fmla="*/ 2147483647 h 1696"/>
              <a:gd name="T28" fmla="*/ 2147483647 w 691"/>
              <a:gd name="T29" fmla="*/ 2147483647 h 1696"/>
              <a:gd name="T30" fmla="*/ 2147483647 w 691"/>
              <a:gd name="T31" fmla="*/ 2147483647 h 1696"/>
              <a:gd name="T32" fmla="*/ 2147483647 w 691"/>
              <a:gd name="T33" fmla="*/ 2147483647 h 1696"/>
              <a:gd name="T34" fmla="*/ 2147483647 w 691"/>
              <a:gd name="T35" fmla="*/ 2147483647 h 1696"/>
              <a:gd name="T36" fmla="*/ 2147483647 w 691"/>
              <a:gd name="T37" fmla="*/ 2147483647 h 1696"/>
              <a:gd name="T38" fmla="*/ 2147483647 w 691"/>
              <a:gd name="T39" fmla="*/ 2147483647 h 1696"/>
              <a:gd name="T40" fmla="*/ 2147483647 w 691"/>
              <a:gd name="T41" fmla="*/ 2147483647 h 1696"/>
              <a:gd name="T42" fmla="*/ 2147483647 w 691"/>
              <a:gd name="T43" fmla="*/ 2147483647 h 1696"/>
              <a:gd name="T44" fmla="*/ 2147483647 w 691"/>
              <a:gd name="T45" fmla="*/ 2147483647 h 1696"/>
              <a:gd name="T46" fmla="*/ 2147483647 w 691"/>
              <a:gd name="T47" fmla="*/ 2147483647 h 1696"/>
              <a:gd name="T48" fmla="*/ 2147483647 w 691"/>
              <a:gd name="T49" fmla="*/ 2147483647 h 1696"/>
              <a:gd name="T50" fmla="*/ 2147483647 w 691"/>
              <a:gd name="T51" fmla="*/ 2147483647 h 1696"/>
              <a:gd name="T52" fmla="*/ 2147483647 w 691"/>
              <a:gd name="T53" fmla="*/ 2147483647 h 1696"/>
              <a:gd name="T54" fmla="*/ 2147483647 w 691"/>
              <a:gd name="T55" fmla="*/ 2147483647 h 1696"/>
              <a:gd name="T56" fmla="*/ 2147483647 w 691"/>
              <a:gd name="T57" fmla="*/ 2147483647 h 1696"/>
              <a:gd name="T58" fmla="*/ 2147483647 w 691"/>
              <a:gd name="T59" fmla="*/ 2147483647 h 1696"/>
              <a:gd name="T60" fmla="*/ 2147483647 w 691"/>
              <a:gd name="T61" fmla="*/ 2147483647 h 1696"/>
              <a:gd name="T62" fmla="*/ 2147483647 w 691"/>
              <a:gd name="T63" fmla="*/ 2147483647 h 1696"/>
              <a:gd name="T64" fmla="*/ 2147483647 w 691"/>
              <a:gd name="T65" fmla="*/ 2147483647 h 1696"/>
              <a:gd name="T66" fmla="*/ 2147483647 w 691"/>
              <a:gd name="T67" fmla="*/ 2147483647 h 1696"/>
              <a:gd name="T68" fmla="*/ 2147483647 w 691"/>
              <a:gd name="T69" fmla="*/ 2147483647 h 1696"/>
              <a:gd name="T70" fmla="*/ 2147483647 w 691"/>
              <a:gd name="T71" fmla="*/ 2147483647 h 1696"/>
              <a:gd name="T72" fmla="*/ 2147483647 w 691"/>
              <a:gd name="T73" fmla="*/ 2147483647 h 1696"/>
              <a:gd name="T74" fmla="*/ 2147483647 w 691"/>
              <a:gd name="T75" fmla="*/ 2147483647 h 1696"/>
              <a:gd name="T76" fmla="*/ 2147483647 w 691"/>
              <a:gd name="T77" fmla="*/ 2147483647 h 1696"/>
              <a:gd name="T78" fmla="*/ 2147483647 w 691"/>
              <a:gd name="T79" fmla="*/ 2147483647 h 1696"/>
              <a:gd name="T80" fmla="*/ 2147483647 w 691"/>
              <a:gd name="T81" fmla="*/ 2147483647 h 1696"/>
              <a:gd name="T82" fmla="*/ 2147483647 w 691"/>
              <a:gd name="T83" fmla="*/ 0 h 1696"/>
              <a:gd name="T84" fmla="*/ 2147483647 w 691"/>
              <a:gd name="T85" fmla="*/ 2147483647 h 169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91"/>
              <a:gd name="T130" fmla="*/ 0 h 1696"/>
              <a:gd name="T131" fmla="*/ 691 w 691"/>
              <a:gd name="T132" fmla="*/ 1696 h 169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91" h="1696">
                <a:moveTo>
                  <a:pt x="429" y="88"/>
                </a:moveTo>
                <a:lnTo>
                  <a:pt x="354" y="72"/>
                </a:lnTo>
                <a:lnTo>
                  <a:pt x="337" y="128"/>
                </a:lnTo>
                <a:lnTo>
                  <a:pt x="295" y="128"/>
                </a:lnTo>
                <a:lnTo>
                  <a:pt x="261" y="168"/>
                </a:lnTo>
                <a:lnTo>
                  <a:pt x="261" y="216"/>
                </a:lnTo>
                <a:lnTo>
                  <a:pt x="269" y="256"/>
                </a:lnTo>
                <a:lnTo>
                  <a:pt x="210" y="312"/>
                </a:lnTo>
                <a:lnTo>
                  <a:pt x="210" y="376"/>
                </a:lnTo>
                <a:lnTo>
                  <a:pt x="168" y="400"/>
                </a:lnTo>
                <a:lnTo>
                  <a:pt x="168" y="496"/>
                </a:lnTo>
                <a:lnTo>
                  <a:pt x="118" y="576"/>
                </a:lnTo>
                <a:lnTo>
                  <a:pt x="160" y="600"/>
                </a:lnTo>
                <a:lnTo>
                  <a:pt x="143" y="656"/>
                </a:lnTo>
                <a:lnTo>
                  <a:pt x="67" y="664"/>
                </a:lnTo>
                <a:lnTo>
                  <a:pt x="33" y="736"/>
                </a:lnTo>
                <a:lnTo>
                  <a:pt x="50" y="856"/>
                </a:lnTo>
                <a:lnTo>
                  <a:pt x="50" y="936"/>
                </a:lnTo>
                <a:lnTo>
                  <a:pt x="92" y="976"/>
                </a:lnTo>
                <a:lnTo>
                  <a:pt x="92" y="1016"/>
                </a:lnTo>
                <a:lnTo>
                  <a:pt x="67" y="1056"/>
                </a:lnTo>
                <a:lnTo>
                  <a:pt x="67" y="1144"/>
                </a:lnTo>
                <a:lnTo>
                  <a:pt x="33" y="1176"/>
                </a:lnTo>
                <a:lnTo>
                  <a:pt x="17" y="1272"/>
                </a:lnTo>
                <a:lnTo>
                  <a:pt x="0" y="1280"/>
                </a:lnTo>
                <a:lnTo>
                  <a:pt x="8" y="1328"/>
                </a:lnTo>
                <a:lnTo>
                  <a:pt x="33" y="1352"/>
                </a:lnTo>
                <a:lnTo>
                  <a:pt x="42" y="1376"/>
                </a:lnTo>
                <a:lnTo>
                  <a:pt x="42" y="1440"/>
                </a:lnTo>
                <a:lnTo>
                  <a:pt x="84" y="1504"/>
                </a:lnTo>
                <a:lnTo>
                  <a:pt x="109" y="1536"/>
                </a:lnTo>
                <a:lnTo>
                  <a:pt x="118" y="1568"/>
                </a:lnTo>
                <a:lnTo>
                  <a:pt x="109" y="1592"/>
                </a:lnTo>
                <a:lnTo>
                  <a:pt x="109" y="1616"/>
                </a:lnTo>
                <a:lnTo>
                  <a:pt x="126" y="1632"/>
                </a:lnTo>
                <a:lnTo>
                  <a:pt x="135" y="1664"/>
                </a:lnTo>
                <a:lnTo>
                  <a:pt x="135" y="1696"/>
                </a:lnTo>
                <a:lnTo>
                  <a:pt x="202" y="1696"/>
                </a:lnTo>
                <a:lnTo>
                  <a:pt x="236" y="1680"/>
                </a:lnTo>
                <a:lnTo>
                  <a:pt x="244" y="1648"/>
                </a:lnTo>
                <a:lnTo>
                  <a:pt x="261" y="1616"/>
                </a:lnTo>
                <a:lnTo>
                  <a:pt x="286" y="1600"/>
                </a:lnTo>
                <a:lnTo>
                  <a:pt x="354" y="1608"/>
                </a:lnTo>
                <a:lnTo>
                  <a:pt x="387" y="1472"/>
                </a:lnTo>
                <a:lnTo>
                  <a:pt x="396" y="1440"/>
                </a:lnTo>
                <a:lnTo>
                  <a:pt x="387" y="1408"/>
                </a:lnTo>
                <a:lnTo>
                  <a:pt x="387" y="1368"/>
                </a:lnTo>
                <a:lnTo>
                  <a:pt x="396" y="1336"/>
                </a:lnTo>
                <a:lnTo>
                  <a:pt x="404" y="1296"/>
                </a:lnTo>
                <a:lnTo>
                  <a:pt x="421" y="1272"/>
                </a:lnTo>
                <a:lnTo>
                  <a:pt x="472" y="1240"/>
                </a:lnTo>
                <a:lnTo>
                  <a:pt x="497" y="1224"/>
                </a:lnTo>
                <a:lnTo>
                  <a:pt x="497" y="1192"/>
                </a:lnTo>
                <a:lnTo>
                  <a:pt x="505" y="1168"/>
                </a:lnTo>
                <a:lnTo>
                  <a:pt x="522" y="1144"/>
                </a:lnTo>
                <a:lnTo>
                  <a:pt x="480" y="1088"/>
                </a:lnTo>
                <a:lnTo>
                  <a:pt x="413" y="1048"/>
                </a:lnTo>
                <a:lnTo>
                  <a:pt x="396" y="1040"/>
                </a:lnTo>
                <a:lnTo>
                  <a:pt x="387" y="1024"/>
                </a:lnTo>
                <a:lnTo>
                  <a:pt x="387" y="984"/>
                </a:lnTo>
                <a:lnTo>
                  <a:pt x="379" y="904"/>
                </a:lnTo>
                <a:lnTo>
                  <a:pt x="387" y="832"/>
                </a:lnTo>
                <a:lnTo>
                  <a:pt x="429" y="760"/>
                </a:lnTo>
                <a:lnTo>
                  <a:pt x="480" y="704"/>
                </a:lnTo>
                <a:lnTo>
                  <a:pt x="539" y="648"/>
                </a:lnTo>
                <a:lnTo>
                  <a:pt x="556" y="624"/>
                </a:lnTo>
                <a:lnTo>
                  <a:pt x="564" y="584"/>
                </a:lnTo>
                <a:lnTo>
                  <a:pt x="581" y="560"/>
                </a:lnTo>
                <a:lnTo>
                  <a:pt x="581" y="536"/>
                </a:lnTo>
                <a:lnTo>
                  <a:pt x="573" y="496"/>
                </a:lnTo>
                <a:lnTo>
                  <a:pt x="581" y="464"/>
                </a:lnTo>
                <a:lnTo>
                  <a:pt x="606" y="424"/>
                </a:lnTo>
                <a:lnTo>
                  <a:pt x="615" y="384"/>
                </a:lnTo>
                <a:lnTo>
                  <a:pt x="682" y="376"/>
                </a:lnTo>
                <a:lnTo>
                  <a:pt x="691" y="376"/>
                </a:lnTo>
                <a:lnTo>
                  <a:pt x="674" y="328"/>
                </a:lnTo>
                <a:lnTo>
                  <a:pt x="657" y="288"/>
                </a:lnTo>
                <a:lnTo>
                  <a:pt x="649" y="240"/>
                </a:lnTo>
                <a:lnTo>
                  <a:pt x="649" y="192"/>
                </a:lnTo>
                <a:lnTo>
                  <a:pt x="606" y="160"/>
                </a:lnTo>
                <a:lnTo>
                  <a:pt x="606" y="120"/>
                </a:lnTo>
                <a:lnTo>
                  <a:pt x="573" y="80"/>
                </a:lnTo>
                <a:lnTo>
                  <a:pt x="480" y="40"/>
                </a:lnTo>
                <a:lnTo>
                  <a:pt x="446" y="0"/>
                </a:lnTo>
                <a:lnTo>
                  <a:pt x="429" y="8"/>
                </a:lnTo>
                <a:lnTo>
                  <a:pt x="429" y="8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14429" name="Freeform 100"/>
          <p:cNvSpPr>
            <a:spLocks noChangeAspect="1"/>
          </p:cNvSpPr>
          <p:nvPr/>
        </p:nvSpPr>
        <p:spPr bwMode="auto">
          <a:xfrm>
            <a:off x="7038975" y="663575"/>
            <a:ext cx="1098550" cy="1744663"/>
          </a:xfrm>
          <a:custGeom>
            <a:avLst/>
            <a:gdLst>
              <a:gd name="T0" fmla="*/ 2147483647 w 801"/>
              <a:gd name="T1" fmla="*/ 2147483647 h 1272"/>
              <a:gd name="T2" fmla="*/ 2147483647 w 801"/>
              <a:gd name="T3" fmla="*/ 2147483647 h 1272"/>
              <a:gd name="T4" fmla="*/ 2147483647 w 801"/>
              <a:gd name="T5" fmla="*/ 2147483647 h 1272"/>
              <a:gd name="T6" fmla="*/ 2147483647 w 801"/>
              <a:gd name="T7" fmla="*/ 2147483647 h 1272"/>
              <a:gd name="T8" fmla="*/ 2147483647 w 801"/>
              <a:gd name="T9" fmla="*/ 2147483647 h 1272"/>
              <a:gd name="T10" fmla="*/ 2147483647 w 801"/>
              <a:gd name="T11" fmla="*/ 2147483647 h 1272"/>
              <a:gd name="T12" fmla="*/ 2147483647 w 801"/>
              <a:gd name="T13" fmla="*/ 2147483647 h 1272"/>
              <a:gd name="T14" fmla="*/ 2147483647 w 801"/>
              <a:gd name="T15" fmla="*/ 2147483647 h 1272"/>
              <a:gd name="T16" fmla="*/ 2147483647 w 801"/>
              <a:gd name="T17" fmla="*/ 0 h 1272"/>
              <a:gd name="T18" fmla="*/ 2147483647 w 801"/>
              <a:gd name="T19" fmla="*/ 2147483647 h 1272"/>
              <a:gd name="T20" fmla="*/ 2147483647 w 801"/>
              <a:gd name="T21" fmla="*/ 2147483647 h 1272"/>
              <a:gd name="T22" fmla="*/ 2147483647 w 801"/>
              <a:gd name="T23" fmla="*/ 2147483647 h 1272"/>
              <a:gd name="T24" fmla="*/ 2147483647 w 801"/>
              <a:gd name="T25" fmla="*/ 2147483647 h 1272"/>
              <a:gd name="T26" fmla="*/ 2147483647 w 801"/>
              <a:gd name="T27" fmla="*/ 2147483647 h 1272"/>
              <a:gd name="T28" fmla="*/ 2147483647 w 801"/>
              <a:gd name="T29" fmla="*/ 2147483647 h 1272"/>
              <a:gd name="T30" fmla="*/ 2147483647 w 801"/>
              <a:gd name="T31" fmla="*/ 2147483647 h 1272"/>
              <a:gd name="T32" fmla="*/ 2147483647 w 801"/>
              <a:gd name="T33" fmla="*/ 2147483647 h 1272"/>
              <a:gd name="T34" fmla="*/ 2147483647 w 801"/>
              <a:gd name="T35" fmla="*/ 2147483647 h 1272"/>
              <a:gd name="T36" fmla="*/ 2147483647 w 801"/>
              <a:gd name="T37" fmla="*/ 2147483647 h 1272"/>
              <a:gd name="T38" fmla="*/ 2147483647 w 801"/>
              <a:gd name="T39" fmla="*/ 2147483647 h 1272"/>
              <a:gd name="T40" fmla="*/ 2147483647 w 801"/>
              <a:gd name="T41" fmla="*/ 2147483647 h 1272"/>
              <a:gd name="T42" fmla="*/ 2147483647 w 801"/>
              <a:gd name="T43" fmla="*/ 2147483647 h 1272"/>
              <a:gd name="T44" fmla="*/ 2147483647 w 801"/>
              <a:gd name="T45" fmla="*/ 2147483647 h 1272"/>
              <a:gd name="T46" fmla="*/ 2147483647 w 801"/>
              <a:gd name="T47" fmla="*/ 2147483647 h 1272"/>
              <a:gd name="T48" fmla="*/ 2147483647 w 801"/>
              <a:gd name="T49" fmla="*/ 2147483647 h 1272"/>
              <a:gd name="T50" fmla="*/ 2147483647 w 801"/>
              <a:gd name="T51" fmla="*/ 2147483647 h 1272"/>
              <a:gd name="T52" fmla="*/ 2147483647 w 801"/>
              <a:gd name="T53" fmla="*/ 2147483647 h 1272"/>
              <a:gd name="T54" fmla="*/ 2147483647 w 801"/>
              <a:gd name="T55" fmla="*/ 2147483647 h 1272"/>
              <a:gd name="T56" fmla="*/ 2147483647 w 801"/>
              <a:gd name="T57" fmla="*/ 2147483647 h 1272"/>
              <a:gd name="T58" fmla="*/ 2147483647 w 801"/>
              <a:gd name="T59" fmla="*/ 2147483647 h 1272"/>
              <a:gd name="T60" fmla="*/ 2147483647 w 801"/>
              <a:gd name="T61" fmla="*/ 2147483647 h 1272"/>
              <a:gd name="T62" fmla="*/ 2147483647 w 801"/>
              <a:gd name="T63" fmla="*/ 2147483647 h 127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01"/>
              <a:gd name="T97" fmla="*/ 0 h 1272"/>
              <a:gd name="T98" fmla="*/ 801 w 801"/>
              <a:gd name="T99" fmla="*/ 1272 h 127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01" h="1272">
                <a:moveTo>
                  <a:pt x="750" y="760"/>
                </a:moveTo>
                <a:lnTo>
                  <a:pt x="683" y="720"/>
                </a:lnTo>
                <a:lnTo>
                  <a:pt x="700" y="672"/>
                </a:lnTo>
                <a:lnTo>
                  <a:pt x="658" y="616"/>
                </a:lnTo>
                <a:lnTo>
                  <a:pt x="590" y="576"/>
                </a:lnTo>
                <a:lnTo>
                  <a:pt x="582" y="520"/>
                </a:lnTo>
                <a:lnTo>
                  <a:pt x="624" y="472"/>
                </a:lnTo>
                <a:lnTo>
                  <a:pt x="557" y="408"/>
                </a:lnTo>
                <a:lnTo>
                  <a:pt x="506" y="312"/>
                </a:lnTo>
                <a:lnTo>
                  <a:pt x="523" y="256"/>
                </a:lnTo>
                <a:lnTo>
                  <a:pt x="481" y="216"/>
                </a:lnTo>
                <a:lnTo>
                  <a:pt x="439" y="200"/>
                </a:lnTo>
                <a:lnTo>
                  <a:pt x="413" y="136"/>
                </a:lnTo>
                <a:lnTo>
                  <a:pt x="422" y="88"/>
                </a:lnTo>
                <a:lnTo>
                  <a:pt x="430" y="72"/>
                </a:lnTo>
                <a:lnTo>
                  <a:pt x="413" y="32"/>
                </a:lnTo>
                <a:lnTo>
                  <a:pt x="346" y="0"/>
                </a:lnTo>
                <a:lnTo>
                  <a:pt x="295" y="0"/>
                </a:lnTo>
                <a:lnTo>
                  <a:pt x="262" y="40"/>
                </a:lnTo>
                <a:lnTo>
                  <a:pt x="262" y="112"/>
                </a:lnTo>
                <a:lnTo>
                  <a:pt x="245" y="184"/>
                </a:lnTo>
                <a:lnTo>
                  <a:pt x="186" y="168"/>
                </a:lnTo>
                <a:lnTo>
                  <a:pt x="144" y="184"/>
                </a:lnTo>
                <a:lnTo>
                  <a:pt x="43" y="136"/>
                </a:lnTo>
                <a:lnTo>
                  <a:pt x="0" y="160"/>
                </a:lnTo>
                <a:lnTo>
                  <a:pt x="51" y="216"/>
                </a:lnTo>
                <a:lnTo>
                  <a:pt x="144" y="256"/>
                </a:lnTo>
                <a:lnTo>
                  <a:pt x="177" y="296"/>
                </a:lnTo>
                <a:lnTo>
                  <a:pt x="177" y="336"/>
                </a:lnTo>
                <a:lnTo>
                  <a:pt x="220" y="368"/>
                </a:lnTo>
                <a:lnTo>
                  <a:pt x="220" y="416"/>
                </a:lnTo>
                <a:lnTo>
                  <a:pt x="228" y="464"/>
                </a:lnTo>
                <a:lnTo>
                  <a:pt x="245" y="504"/>
                </a:lnTo>
                <a:lnTo>
                  <a:pt x="262" y="552"/>
                </a:lnTo>
                <a:lnTo>
                  <a:pt x="295" y="560"/>
                </a:lnTo>
                <a:lnTo>
                  <a:pt x="329" y="576"/>
                </a:lnTo>
                <a:lnTo>
                  <a:pt x="354" y="584"/>
                </a:lnTo>
                <a:lnTo>
                  <a:pt x="354" y="600"/>
                </a:lnTo>
                <a:lnTo>
                  <a:pt x="363" y="616"/>
                </a:lnTo>
                <a:lnTo>
                  <a:pt x="354" y="632"/>
                </a:lnTo>
                <a:lnTo>
                  <a:pt x="321" y="696"/>
                </a:lnTo>
                <a:lnTo>
                  <a:pt x="236" y="832"/>
                </a:lnTo>
                <a:lnTo>
                  <a:pt x="203" y="864"/>
                </a:lnTo>
                <a:lnTo>
                  <a:pt x="177" y="896"/>
                </a:lnTo>
                <a:lnTo>
                  <a:pt x="177" y="936"/>
                </a:lnTo>
                <a:lnTo>
                  <a:pt x="186" y="976"/>
                </a:lnTo>
                <a:lnTo>
                  <a:pt x="211" y="1048"/>
                </a:lnTo>
                <a:lnTo>
                  <a:pt x="228" y="1080"/>
                </a:lnTo>
                <a:lnTo>
                  <a:pt x="228" y="1120"/>
                </a:lnTo>
                <a:lnTo>
                  <a:pt x="236" y="1160"/>
                </a:lnTo>
                <a:lnTo>
                  <a:pt x="253" y="1192"/>
                </a:lnTo>
                <a:lnTo>
                  <a:pt x="287" y="1208"/>
                </a:lnTo>
                <a:lnTo>
                  <a:pt x="321" y="1224"/>
                </a:lnTo>
                <a:lnTo>
                  <a:pt x="312" y="1272"/>
                </a:lnTo>
                <a:lnTo>
                  <a:pt x="363" y="1272"/>
                </a:lnTo>
                <a:lnTo>
                  <a:pt x="380" y="1264"/>
                </a:lnTo>
                <a:lnTo>
                  <a:pt x="405" y="1248"/>
                </a:lnTo>
                <a:lnTo>
                  <a:pt x="506" y="1192"/>
                </a:lnTo>
                <a:lnTo>
                  <a:pt x="599" y="1152"/>
                </a:lnTo>
                <a:lnTo>
                  <a:pt x="675" y="1112"/>
                </a:lnTo>
                <a:lnTo>
                  <a:pt x="700" y="1016"/>
                </a:lnTo>
                <a:lnTo>
                  <a:pt x="750" y="944"/>
                </a:lnTo>
                <a:lnTo>
                  <a:pt x="793" y="872"/>
                </a:lnTo>
                <a:lnTo>
                  <a:pt x="801" y="808"/>
                </a:lnTo>
                <a:lnTo>
                  <a:pt x="750" y="760"/>
                </a:lnTo>
                <a:close/>
              </a:path>
            </a:pathLst>
          </a:custGeom>
          <a:solidFill>
            <a:srgbClr val="99CCFF"/>
          </a:solidFill>
          <a:ln w="127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30" name="Freeform 101"/>
          <p:cNvSpPr>
            <a:spLocks noChangeAspect="1"/>
          </p:cNvSpPr>
          <p:nvPr/>
        </p:nvSpPr>
        <p:spPr bwMode="auto">
          <a:xfrm>
            <a:off x="6450013" y="904875"/>
            <a:ext cx="947737" cy="2327275"/>
          </a:xfrm>
          <a:custGeom>
            <a:avLst/>
            <a:gdLst>
              <a:gd name="T0" fmla="*/ 2147483647 w 691"/>
              <a:gd name="T1" fmla="*/ 2147483647 h 1696"/>
              <a:gd name="T2" fmla="*/ 2147483647 w 691"/>
              <a:gd name="T3" fmla="*/ 2147483647 h 1696"/>
              <a:gd name="T4" fmla="*/ 2147483647 w 691"/>
              <a:gd name="T5" fmla="*/ 2147483647 h 1696"/>
              <a:gd name="T6" fmla="*/ 2147483647 w 691"/>
              <a:gd name="T7" fmla="*/ 2147483647 h 1696"/>
              <a:gd name="T8" fmla="*/ 2147483647 w 691"/>
              <a:gd name="T9" fmla="*/ 2147483647 h 1696"/>
              <a:gd name="T10" fmla="*/ 2147483647 w 691"/>
              <a:gd name="T11" fmla="*/ 2147483647 h 1696"/>
              <a:gd name="T12" fmla="*/ 2147483647 w 691"/>
              <a:gd name="T13" fmla="*/ 2147483647 h 1696"/>
              <a:gd name="T14" fmla="*/ 2147483647 w 691"/>
              <a:gd name="T15" fmla="*/ 2147483647 h 1696"/>
              <a:gd name="T16" fmla="*/ 2147483647 w 691"/>
              <a:gd name="T17" fmla="*/ 2147483647 h 1696"/>
              <a:gd name="T18" fmla="*/ 2147483647 w 691"/>
              <a:gd name="T19" fmla="*/ 2147483647 h 1696"/>
              <a:gd name="T20" fmla="*/ 2147483647 w 691"/>
              <a:gd name="T21" fmla="*/ 2147483647 h 1696"/>
              <a:gd name="T22" fmla="*/ 2147483647 w 691"/>
              <a:gd name="T23" fmla="*/ 2147483647 h 1696"/>
              <a:gd name="T24" fmla="*/ 2147483647 w 691"/>
              <a:gd name="T25" fmla="*/ 2147483647 h 1696"/>
              <a:gd name="T26" fmla="*/ 2147483647 w 691"/>
              <a:gd name="T27" fmla="*/ 2147483647 h 1696"/>
              <a:gd name="T28" fmla="*/ 2147483647 w 691"/>
              <a:gd name="T29" fmla="*/ 2147483647 h 1696"/>
              <a:gd name="T30" fmla="*/ 2147483647 w 691"/>
              <a:gd name="T31" fmla="*/ 2147483647 h 1696"/>
              <a:gd name="T32" fmla="*/ 2147483647 w 691"/>
              <a:gd name="T33" fmla="*/ 2147483647 h 1696"/>
              <a:gd name="T34" fmla="*/ 2147483647 w 691"/>
              <a:gd name="T35" fmla="*/ 2147483647 h 1696"/>
              <a:gd name="T36" fmla="*/ 2147483647 w 691"/>
              <a:gd name="T37" fmla="*/ 2147483647 h 1696"/>
              <a:gd name="T38" fmla="*/ 2147483647 w 691"/>
              <a:gd name="T39" fmla="*/ 2147483647 h 1696"/>
              <a:gd name="T40" fmla="*/ 2147483647 w 691"/>
              <a:gd name="T41" fmla="*/ 2147483647 h 1696"/>
              <a:gd name="T42" fmla="*/ 2147483647 w 691"/>
              <a:gd name="T43" fmla="*/ 2147483647 h 1696"/>
              <a:gd name="T44" fmla="*/ 2147483647 w 691"/>
              <a:gd name="T45" fmla="*/ 2147483647 h 1696"/>
              <a:gd name="T46" fmla="*/ 2147483647 w 691"/>
              <a:gd name="T47" fmla="*/ 2147483647 h 1696"/>
              <a:gd name="T48" fmla="*/ 2147483647 w 691"/>
              <a:gd name="T49" fmla="*/ 2147483647 h 1696"/>
              <a:gd name="T50" fmla="*/ 2147483647 w 691"/>
              <a:gd name="T51" fmla="*/ 2147483647 h 1696"/>
              <a:gd name="T52" fmla="*/ 2147483647 w 691"/>
              <a:gd name="T53" fmla="*/ 2147483647 h 1696"/>
              <a:gd name="T54" fmla="*/ 2147483647 w 691"/>
              <a:gd name="T55" fmla="*/ 2147483647 h 1696"/>
              <a:gd name="T56" fmla="*/ 2147483647 w 691"/>
              <a:gd name="T57" fmla="*/ 2147483647 h 1696"/>
              <a:gd name="T58" fmla="*/ 2147483647 w 691"/>
              <a:gd name="T59" fmla="*/ 2147483647 h 1696"/>
              <a:gd name="T60" fmla="*/ 2147483647 w 691"/>
              <a:gd name="T61" fmla="*/ 2147483647 h 1696"/>
              <a:gd name="T62" fmla="*/ 2147483647 w 691"/>
              <a:gd name="T63" fmla="*/ 2147483647 h 1696"/>
              <a:gd name="T64" fmla="*/ 2147483647 w 691"/>
              <a:gd name="T65" fmla="*/ 2147483647 h 1696"/>
              <a:gd name="T66" fmla="*/ 2147483647 w 691"/>
              <a:gd name="T67" fmla="*/ 2147483647 h 1696"/>
              <a:gd name="T68" fmla="*/ 2147483647 w 691"/>
              <a:gd name="T69" fmla="*/ 2147483647 h 1696"/>
              <a:gd name="T70" fmla="*/ 2147483647 w 691"/>
              <a:gd name="T71" fmla="*/ 2147483647 h 1696"/>
              <a:gd name="T72" fmla="*/ 2147483647 w 691"/>
              <a:gd name="T73" fmla="*/ 2147483647 h 1696"/>
              <a:gd name="T74" fmla="*/ 2147483647 w 691"/>
              <a:gd name="T75" fmla="*/ 2147483647 h 1696"/>
              <a:gd name="T76" fmla="*/ 2147483647 w 691"/>
              <a:gd name="T77" fmla="*/ 2147483647 h 1696"/>
              <a:gd name="T78" fmla="*/ 2147483647 w 691"/>
              <a:gd name="T79" fmla="*/ 2147483647 h 1696"/>
              <a:gd name="T80" fmla="*/ 2147483647 w 691"/>
              <a:gd name="T81" fmla="*/ 2147483647 h 1696"/>
              <a:gd name="T82" fmla="*/ 2147483647 w 691"/>
              <a:gd name="T83" fmla="*/ 0 h 1696"/>
              <a:gd name="T84" fmla="*/ 2147483647 w 691"/>
              <a:gd name="T85" fmla="*/ 2147483647 h 169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91"/>
              <a:gd name="T130" fmla="*/ 0 h 1696"/>
              <a:gd name="T131" fmla="*/ 691 w 691"/>
              <a:gd name="T132" fmla="*/ 1696 h 169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91" h="1696">
                <a:moveTo>
                  <a:pt x="429" y="88"/>
                </a:moveTo>
                <a:lnTo>
                  <a:pt x="354" y="72"/>
                </a:lnTo>
                <a:lnTo>
                  <a:pt x="337" y="128"/>
                </a:lnTo>
                <a:lnTo>
                  <a:pt x="295" y="128"/>
                </a:lnTo>
                <a:lnTo>
                  <a:pt x="261" y="168"/>
                </a:lnTo>
                <a:lnTo>
                  <a:pt x="261" y="216"/>
                </a:lnTo>
                <a:lnTo>
                  <a:pt x="269" y="256"/>
                </a:lnTo>
                <a:lnTo>
                  <a:pt x="210" y="312"/>
                </a:lnTo>
                <a:lnTo>
                  <a:pt x="210" y="376"/>
                </a:lnTo>
                <a:lnTo>
                  <a:pt x="168" y="400"/>
                </a:lnTo>
                <a:lnTo>
                  <a:pt x="168" y="496"/>
                </a:lnTo>
                <a:lnTo>
                  <a:pt x="118" y="576"/>
                </a:lnTo>
                <a:lnTo>
                  <a:pt x="160" y="600"/>
                </a:lnTo>
                <a:lnTo>
                  <a:pt x="143" y="656"/>
                </a:lnTo>
                <a:lnTo>
                  <a:pt x="67" y="664"/>
                </a:lnTo>
                <a:lnTo>
                  <a:pt x="33" y="736"/>
                </a:lnTo>
                <a:lnTo>
                  <a:pt x="50" y="856"/>
                </a:lnTo>
                <a:lnTo>
                  <a:pt x="50" y="936"/>
                </a:lnTo>
                <a:lnTo>
                  <a:pt x="92" y="976"/>
                </a:lnTo>
                <a:lnTo>
                  <a:pt x="92" y="1016"/>
                </a:lnTo>
                <a:lnTo>
                  <a:pt x="67" y="1056"/>
                </a:lnTo>
                <a:lnTo>
                  <a:pt x="67" y="1144"/>
                </a:lnTo>
                <a:lnTo>
                  <a:pt x="33" y="1176"/>
                </a:lnTo>
                <a:lnTo>
                  <a:pt x="17" y="1272"/>
                </a:lnTo>
                <a:lnTo>
                  <a:pt x="0" y="1280"/>
                </a:lnTo>
                <a:lnTo>
                  <a:pt x="8" y="1328"/>
                </a:lnTo>
                <a:lnTo>
                  <a:pt x="33" y="1352"/>
                </a:lnTo>
                <a:lnTo>
                  <a:pt x="42" y="1376"/>
                </a:lnTo>
                <a:lnTo>
                  <a:pt x="42" y="1440"/>
                </a:lnTo>
                <a:lnTo>
                  <a:pt x="84" y="1504"/>
                </a:lnTo>
                <a:lnTo>
                  <a:pt x="109" y="1536"/>
                </a:lnTo>
                <a:lnTo>
                  <a:pt x="118" y="1568"/>
                </a:lnTo>
                <a:lnTo>
                  <a:pt x="109" y="1592"/>
                </a:lnTo>
                <a:lnTo>
                  <a:pt x="109" y="1616"/>
                </a:lnTo>
                <a:lnTo>
                  <a:pt x="126" y="1632"/>
                </a:lnTo>
                <a:lnTo>
                  <a:pt x="135" y="1664"/>
                </a:lnTo>
                <a:lnTo>
                  <a:pt x="135" y="1696"/>
                </a:lnTo>
                <a:lnTo>
                  <a:pt x="202" y="1696"/>
                </a:lnTo>
                <a:lnTo>
                  <a:pt x="236" y="1680"/>
                </a:lnTo>
                <a:lnTo>
                  <a:pt x="244" y="1648"/>
                </a:lnTo>
                <a:lnTo>
                  <a:pt x="261" y="1616"/>
                </a:lnTo>
                <a:lnTo>
                  <a:pt x="286" y="1600"/>
                </a:lnTo>
                <a:lnTo>
                  <a:pt x="354" y="1608"/>
                </a:lnTo>
                <a:lnTo>
                  <a:pt x="387" y="1472"/>
                </a:lnTo>
                <a:lnTo>
                  <a:pt x="396" y="1440"/>
                </a:lnTo>
                <a:lnTo>
                  <a:pt x="387" y="1408"/>
                </a:lnTo>
                <a:lnTo>
                  <a:pt x="387" y="1368"/>
                </a:lnTo>
                <a:lnTo>
                  <a:pt x="396" y="1336"/>
                </a:lnTo>
                <a:lnTo>
                  <a:pt x="404" y="1296"/>
                </a:lnTo>
                <a:lnTo>
                  <a:pt x="421" y="1272"/>
                </a:lnTo>
                <a:lnTo>
                  <a:pt x="472" y="1240"/>
                </a:lnTo>
                <a:lnTo>
                  <a:pt x="497" y="1224"/>
                </a:lnTo>
                <a:lnTo>
                  <a:pt x="497" y="1192"/>
                </a:lnTo>
                <a:lnTo>
                  <a:pt x="505" y="1168"/>
                </a:lnTo>
                <a:lnTo>
                  <a:pt x="522" y="1144"/>
                </a:lnTo>
                <a:lnTo>
                  <a:pt x="480" y="1088"/>
                </a:lnTo>
                <a:lnTo>
                  <a:pt x="413" y="1048"/>
                </a:lnTo>
                <a:lnTo>
                  <a:pt x="396" y="1040"/>
                </a:lnTo>
                <a:lnTo>
                  <a:pt x="387" y="1024"/>
                </a:lnTo>
                <a:lnTo>
                  <a:pt x="387" y="984"/>
                </a:lnTo>
                <a:lnTo>
                  <a:pt x="379" y="904"/>
                </a:lnTo>
                <a:lnTo>
                  <a:pt x="387" y="832"/>
                </a:lnTo>
                <a:lnTo>
                  <a:pt x="429" y="760"/>
                </a:lnTo>
                <a:lnTo>
                  <a:pt x="480" y="704"/>
                </a:lnTo>
                <a:lnTo>
                  <a:pt x="539" y="648"/>
                </a:lnTo>
                <a:lnTo>
                  <a:pt x="556" y="624"/>
                </a:lnTo>
                <a:lnTo>
                  <a:pt x="564" y="584"/>
                </a:lnTo>
                <a:lnTo>
                  <a:pt x="581" y="560"/>
                </a:lnTo>
                <a:lnTo>
                  <a:pt x="581" y="536"/>
                </a:lnTo>
                <a:lnTo>
                  <a:pt x="573" y="496"/>
                </a:lnTo>
                <a:lnTo>
                  <a:pt x="581" y="464"/>
                </a:lnTo>
                <a:lnTo>
                  <a:pt x="606" y="424"/>
                </a:lnTo>
                <a:lnTo>
                  <a:pt x="615" y="384"/>
                </a:lnTo>
                <a:lnTo>
                  <a:pt x="682" y="376"/>
                </a:lnTo>
                <a:lnTo>
                  <a:pt x="691" y="376"/>
                </a:lnTo>
                <a:lnTo>
                  <a:pt x="674" y="328"/>
                </a:lnTo>
                <a:lnTo>
                  <a:pt x="657" y="288"/>
                </a:lnTo>
                <a:lnTo>
                  <a:pt x="649" y="240"/>
                </a:lnTo>
                <a:lnTo>
                  <a:pt x="649" y="192"/>
                </a:lnTo>
                <a:lnTo>
                  <a:pt x="606" y="160"/>
                </a:lnTo>
                <a:lnTo>
                  <a:pt x="606" y="120"/>
                </a:lnTo>
                <a:lnTo>
                  <a:pt x="573" y="80"/>
                </a:lnTo>
                <a:lnTo>
                  <a:pt x="480" y="40"/>
                </a:lnTo>
                <a:lnTo>
                  <a:pt x="446" y="0"/>
                </a:lnTo>
                <a:lnTo>
                  <a:pt x="429" y="8"/>
                </a:lnTo>
                <a:lnTo>
                  <a:pt x="429" y="88"/>
                </a:lnTo>
                <a:close/>
              </a:path>
            </a:pathLst>
          </a:custGeom>
          <a:solidFill>
            <a:srgbClr val="3366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102"/>
          <p:cNvSpPr>
            <a:spLocks noChangeAspect="1"/>
          </p:cNvSpPr>
          <p:nvPr/>
        </p:nvSpPr>
        <p:spPr bwMode="auto">
          <a:xfrm>
            <a:off x="5870575" y="487363"/>
            <a:ext cx="1839913" cy="2316162"/>
          </a:xfrm>
          <a:custGeom>
            <a:avLst/>
            <a:gdLst>
              <a:gd name="T0" fmla="*/ 2147483647 w 1340"/>
              <a:gd name="T1" fmla="*/ 2147483647 h 1688"/>
              <a:gd name="T2" fmla="*/ 2147483647 w 1340"/>
              <a:gd name="T3" fmla="*/ 2147483647 h 1688"/>
              <a:gd name="T4" fmla="*/ 2147483647 w 1340"/>
              <a:gd name="T5" fmla="*/ 0 h 1688"/>
              <a:gd name="T6" fmla="*/ 2147483647 w 1340"/>
              <a:gd name="T7" fmla="*/ 2147483647 h 1688"/>
              <a:gd name="T8" fmla="*/ 2147483647 w 1340"/>
              <a:gd name="T9" fmla="*/ 2147483647 h 1688"/>
              <a:gd name="T10" fmla="*/ 2147483647 w 1340"/>
              <a:gd name="T11" fmla="*/ 2147483647 h 1688"/>
              <a:gd name="T12" fmla="*/ 2147483647 w 1340"/>
              <a:gd name="T13" fmla="*/ 2147483647 h 1688"/>
              <a:gd name="T14" fmla="*/ 2147483647 w 1340"/>
              <a:gd name="T15" fmla="*/ 2147483647 h 1688"/>
              <a:gd name="T16" fmla="*/ 2147483647 w 1340"/>
              <a:gd name="T17" fmla="*/ 2147483647 h 1688"/>
              <a:gd name="T18" fmla="*/ 2147483647 w 1340"/>
              <a:gd name="T19" fmla="*/ 2147483647 h 1688"/>
              <a:gd name="T20" fmla="*/ 2147483647 w 1340"/>
              <a:gd name="T21" fmla="*/ 2147483647 h 1688"/>
              <a:gd name="T22" fmla="*/ 2147483647 w 1340"/>
              <a:gd name="T23" fmla="*/ 2147483647 h 1688"/>
              <a:gd name="T24" fmla="*/ 2147483647 w 1340"/>
              <a:gd name="T25" fmla="*/ 2147483647 h 1688"/>
              <a:gd name="T26" fmla="*/ 2147483647 w 1340"/>
              <a:gd name="T27" fmla="*/ 2147483647 h 1688"/>
              <a:gd name="T28" fmla="*/ 2147483647 w 1340"/>
              <a:gd name="T29" fmla="*/ 2147483647 h 1688"/>
              <a:gd name="T30" fmla="*/ 2147483647 w 1340"/>
              <a:gd name="T31" fmla="*/ 2147483647 h 1688"/>
              <a:gd name="T32" fmla="*/ 2147483647 w 1340"/>
              <a:gd name="T33" fmla="*/ 2147483647 h 1688"/>
              <a:gd name="T34" fmla="*/ 2147483647 w 1340"/>
              <a:gd name="T35" fmla="*/ 2147483647 h 1688"/>
              <a:gd name="T36" fmla="*/ 2147483647 w 1340"/>
              <a:gd name="T37" fmla="*/ 2147483647 h 1688"/>
              <a:gd name="T38" fmla="*/ 2147483647 w 1340"/>
              <a:gd name="T39" fmla="*/ 2147483647 h 1688"/>
              <a:gd name="T40" fmla="*/ 2147483647 w 1340"/>
              <a:gd name="T41" fmla="*/ 2147483647 h 1688"/>
              <a:gd name="T42" fmla="*/ 2147483647 w 1340"/>
              <a:gd name="T43" fmla="*/ 2147483647 h 1688"/>
              <a:gd name="T44" fmla="*/ 2147483647 w 1340"/>
              <a:gd name="T45" fmla="*/ 2147483647 h 1688"/>
              <a:gd name="T46" fmla="*/ 2147483647 w 1340"/>
              <a:gd name="T47" fmla="*/ 2147483647 h 1688"/>
              <a:gd name="T48" fmla="*/ 0 w 1340"/>
              <a:gd name="T49" fmla="*/ 2147483647 h 1688"/>
              <a:gd name="T50" fmla="*/ 2147483647 w 1340"/>
              <a:gd name="T51" fmla="*/ 2147483647 h 1688"/>
              <a:gd name="T52" fmla="*/ 2147483647 w 1340"/>
              <a:gd name="T53" fmla="*/ 2147483647 h 1688"/>
              <a:gd name="T54" fmla="*/ 2147483647 w 1340"/>
              <a:gd name="T55" fmla="*/ 2147483647 h 1688"/>
              <a:gd name="T56" fmla="*/ 2147483647 w 1340"/>
              <a:gd name="T57" fmla="*/ 2147483647 h 1688"/>
              <a:gd name="T58" fmla="*/ 2147483647 w 1340"/>
              <a:gd name="T59" fmla="*/ 2147483647 h 1688"/>
              <a:gd name="T60" fmla="*/ 2147483647 w 1340"/>
              <a:gd name="T61" fmla="*/ 2147483647 h 1688"/>
              <a:gd name="T62" fmla="*/ 2147483647 w 1340"/>
              <a:gd name="T63" fmla="*/ 2147483647 h 1688"/>
              <a:gd name="T64" fmla="*/ 2147483647 w 1340"/>
              <a:gd name="T65" fmla="*/ 2147483647 h 1688"/>
              <a:gd name="T66" fmla="*/ 2147483647 w 1340"/>
              <a:gd name="T67" fmla="*/ 2147483647 h 1688"/>
              <a:gd name="T68" fmla="*/ 2147483647 w 1340"/>
              <a:gd name="T69" fmla="*/ 2147483647 h 1688"/>
              <a:gd name="T70" fmla="*/ 2147483647 w 1340"/>
              <a:gd name="T71" fmla="*/ 2147483647 h 1688"/>
              <a:gd name="T72" fmla="*/ 2147483647 w 1340"/>
              <a:gd name="T73" fmla="*/ 2147483647 h 1688"/>
              <a:gd name="T74" fmla="*/ 2147483647 w 1340"/>
              <a:gd name="T75" fmla="*/ 2147483647 h 1688"/>
              <a:gd name="T76" fmla="*/ 2147483647 w 1340"/>
              <a:gd name="T77" fmla="*/ 2147483647 h 1688"/>
              <a:gd name="T78" fmla="*/ 2147483647 w 1340"/>
              <a:gd name="T79" fmla="*/ 2147483647 h 1688"/>
              <a:gd name="T80" fmla="*/ 2147483647 w 1340"/>
              <a:gd name="T81" fmla="*/ 2147483647 h 1688"/>
              <a:gd name="T82" fmla="*/ 2147483647 w 1340"/>
              <a:gd name="T83" fmla="*/ 2147483647 h 1688"/>
              <a:gd name="T84" fmla="*/ 2147483647 w 1340"/>
              <a:gd name="T85" fmla="*/ 2147483647 h 1688"/>
              <a:gd name="T86" fmla="*/ 2147483647 w 1340"/>
              <a:gd name="T87" fmla="*/ 2147483647 h 1688"/>
              <a:gd name="T88" fmla="*/ 2147483647 w 1340"/>
              <a:gd name="T89" fmla="*/ 2147483647 h 1688"/>
              <a:gd name="T90" fmla="*/ 2147483647 w 1340"/>
              <a:gd name="T91" fmla="*/ 2147483647 h 1688"/>
              <a:gd name="T92" fmla="*/ 2147483647 w 1340"/>
              <a:gd name="T93" fmla="*/ 2147483647 h 1688"/>
              <a:gd name="T94" fmla="*/ 2147483647 w 1340"/>
              <a:gd name="T95" fmla="*/ 2147483647 h 1688"/>
              <a:gd name="T96" fmla="*/ 2147483647 w 1340"/>
              <a:gd name="T97" fmla="*/ 2147483647 h 168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40"/>
              <a:gd name="T148" fmla="*/ 0 h 1688"/>
              <a:gd name="T149" fmla="*/ 1340 w 1340"/>
              <a:gd name="T150" fmla="*/ 1688 h 168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40" h="1688">
                <a:moveTo>
                  <a:pt x="1239" y="104"/>
                </a:moveTo>
                <a:lnTo>
                  <a:pt x="1281" y="80"/>
                </a:lnTo>
                <a:lnTo>
                  <a:pt x="1323" y="40"/>
                </a:lnTo>
                <a:lnTo>
                  <a:pt x="1239" y="16"/>
                </a:lnTo>
                <a:lnTo>
                  <a:pt x="1214" y="8"/>
                </a:lnTo>
                <a:lnTo>
                  <a:pt x="1205" y="24"/>
                </a:lnTo>
                <a:lnTo>
                  <a:pt x="1180" y="56"/>
                </a:lnTo>
                <a:lnTo>
                  <a:pt x="1172" y="16"/>
                </a:lnTo>
                <a:lnTo>
                  <a:pt x="1172" y="0"/>
                </a:lnTo>
                <a:lnTo>
                  <a:pt x="1146" y="0"/>
                </a:lnTo>
                <a:lnTo>
                  <a:pt x="1130" y="0"/>
                </a:lnTo>
                <a:lnTo>
                  <a:pt x="1130" y="24"/>
                </a:lnTo>
                <a:lnTo>
                  <a:pt x="1130" y="64"/>
                </a:lnTo>
                <a:lnTo>
                  <a:pt x="1104" y="24"/>
                </a:lnTo>
                <a:lnTo>
                  <a:pt x="1071" y="120"/>
                </a:lnTo>
                <a:lnTo>
                  <a:pt x="1062" y="48"/>
                </a:lnTo>
                <a:lnTo>
                  <a:pt x="1037" y="24"/>
                </a:lnTo>
                <a:lnTo>
                  <a:pt x="1012" y="40"/>
                </a:lnTo>
                <a:lnTo>
                  <a:pt x="961" y="80"/>
                </a:lnTo>
                <a:lnTo>
                  <a:pt x="953" y="112"/>
                </a:lnTo>
                <a:lnTo>
                  <a:pt x="961" y="136"/>
                </a:lnTo>
                <a:lnTo>
                  <a:pt x="902" y="144"/>
                </a:lnTo>
                <a:lnTo>
                  <a:pt x="885" y="160"/>
                </a:lnTo>
                <a:lnTo>
                  <a:pt x="877" y="184"/>
                </a:lnTo>
                <a:lnTo>
                  <a:pt x="851" y="192"/>
                </a:lnTo>
                <a:lnTo>
                  <a:pt x="826" y="192"/>
                </a:lnTo>
                <a:lnTo>
                  <a:pt x="809" y="176"/>
                </a:lnTo>
                <a:lnTo>
                  <a:pt x="784" y="176"/>
                </a:lnTo>
                <a:lnTo>
                  <a:pt x="750" y="208"/>
                </a:lnTo>
                <a:lnTo>
                  <a:pt x="717" y="248"/>
                </a:lnTo>
                <a:lnTo>
                  <a:pt x="683" y="296"/>
                </a:lnTo>
                <a:lnTo>
                  <a:pt x="683" y="320"/>
                </a:lnTo>
                <a:lnTo>
                  <a:pt x="700" y="328"/>
                </a:lnTo>
                <a:lnTo>
                  <a:pt x="659" y="374"/>
                </a:lnTo>
                <a:lnTo>
                  <a:pt x="641" y="368"/>
                </a:lnTo>
                <a:lnTo>
                  <a:pt x="645" y="418"/>
                </a:lnTo>
                <a:lnTo>
                  <a:pt x="616" y="456"/>
                </a:lnTo>
                <a:lnTo>
                  <a:pt x="599" y="480"/>
                </a:lnTo>
                <a:lnTo>
                  <a:pt x="590" y="504"/>
                </a:lnTo>
                <a:lnTo>
                  <a:pt x="607" y="520"/>
                </a:lnTo>
                <a:lnTo>
                  <a:pt x="573" y="536"/>
                </a:lnTo>
                <a:lnTo>
                  <a:pt x="565" y="560"/>
                </a:lnTo>
                <a:lnTo>
                  <a:pt x="540" y="576"/>
                </a:lnTo>
                <a:lnTo>
                  <a:pt x="523" y="624"/>
                </a:lnTo>
                <a:lnTo>
                  <a:pt x="472" y="744"/>
                </a:lnTo>
                <a:lnTo>
                  <a:pt x="455" y="816"/>
                </a:lnTo>
                <a:lnTo>
                  <a:pt x="439" y="840"/>
                </a:lnTo>
                <a:lnTo>
                  <a:pt x="396" y="848"/>
                </a:lnTo>
                <a:lnTo>
                  <a:pt x="405" y="872"/>
                </a:lnTo>
                <a:lnTo>
                  <a:pt x="413" y="888"/>
                </a:lnTo>
                <a:lnTo>
                  <a:pt x="396" y="896"/>
                </a:lnTo>
                <a:lnTo>
                  <a:pt x="346" y="952"/>
                </a:lnTo>
                <a:lnTo>
                  <a:pt x="321" y="1008"/>
                </a:lnTo>
                <a:lnTo>
                  <a:pt x="304" y="1024"/>
                </a:lnTo>
                <a:lnTo>
                  <a:pt x="295" y="1032"/>
                </a:lnTo>
                <a:lnTo>
                  <a:pt x="262" y="1024"/>
                </a:lnTo>
                <a:lnTo>
                  <a:pt x="236" y="1032"/>
                </a:lnTo>
                <a:lnTo>
                  <a:pt x="228" y="1040"/>
                </a:lnTo>
                <a:lnTo>
                  <a:pt x="220" y="1064"/>
                </a:lnTo>
                <a:lnTo>
                  <a:pt x="186" y="1088"/>
                </a:lnTo>
                <a:lnTo>
                  <a:pt x="152" y="1104"/>
                </a:lnTo>
                <a:lnTo>
                  <a:pt x="127" y="1128"/>
                </a:lnTo>
                <a:lnTo>
                  <a:pt x="93" y="1144"/>
                </a:lnTo>
                <a:lnTo>
                  <a:pt x="68" y="1168"/>
                </a:lnTo>
                <a:lnTo>
                  <a:pt x="51" y="1192"/>
                </a:lnTo>
                <a:lnTo>
                  <a:pt x="26" y="1200"/>
                </a:lnTo>
                <a:lnTo>
                  <a:pt x="17" y="1208"/>
                </a:lnTo>
                <a:lnTo>
                  <a:pt x="17" y="1248"/>
                </a:lnTo>
                <a:lnTo>
                  <a:pt x="9" y="1264"/>
                </a:lnTo>
                <a:lnTo>
                  <a:pt x="17" y="1272"/>
                </a:lnTo>
                <a:lnTo>
                  <a:pt x="17" y="1288"/>
                </a:lnTo>
                <a:lnTo>
                  <a:pt x="9" y="1304"/>
                </a:lnTo>
                <a:lnTo>
                  <a:pt x="17" y="1312"/>
                </a:lnTo>
                <a:lnTo>
                  <a:pt x="17" y="1328"/>
                </a:lnTo>
                <a:lnTo>
                  <a:pt x="0" y="1352"/>
                </a:lnTo>
                <a:lnTo>
                  <a:pt x="17" y="1384"/>
                </a:lnTo>
                <a:lnTo>
                  <a:pt x="43" y="1408"/>
                </a:lnTo>
                <a:lnTo>
                  <a:pt x="9" y="1424"/>
                </a:lnTo>
                <a:lnTo>
                  <a:pt x="34" y="1432"/>
                </a:lnTo>
                <a:lnTo>
                  <a:pt x="9" y="1480"/>
                </a:lnTo>
                <a:lnTo>
                  <a:pt x="51" y="1464"/>
                </a:lnTo>
                <a:lnTo>
                  <a:pt x="51" y="1480"/>
                </a:lnTo>
                <a:lnTo>
                  <a:pt x="43" y="1488"/>
                </a:lnTo>
                <a:lnTo>
                  <a:pt x="17" y="1512"/>
                </a:lnTo>
                <a:lnTo>
                  <a:pt x="17" y="1544"/>
                </a:lnTo>
                <a:lnTo>
                  <a:pt x="43" y="1544"/>
                </a:lnTo>
                <a:lnTo>
                  <a:pt x="59" y="1552"/>
                </a:lnTo>
                <a:lnTo>
                  <a:pt x="59" y="1568"/>
                </a:lnTo>
                <a:lnTo>
                  <a:pt x="34" y="1584"/>
                </a:lnTo>
                <a:lnTo>
                  <a:pt x="17" y="1584"/>
                </a:lnTo>
                <a:lnTo>
                  <a:pt x="9" y="1592"/>
                </a:lnTo>
                <a:lnTo>
                  <a:pt x="26" y="1616"/>
                </a:lnTo>
                <a:lnTo>
                  <a:pt x="51" y="1632"/>
                </a:lnTo>
                <a:lnTo>
                  <a:pt x="76" y="1656"/>
                </a:lnTo>
                <a:lnTo>
                  <a:pt x="118" y="1664"/>
                </a:lnTo>
                <a:lnTo>
                  <a:pt x="102" y="1688"/>
                </a:lnTo>
                <a:lnTo>
                  <a:pt x="177" y="1688"/>
                </a:lnTo>
                <a:lnTo>
                  <a:pt x="236" y="1664"/>
                </a:lnTo>
                <a:lnTo>
                  <a:pt x="278" y="1624"/>
                </a:lnTo>
                <a:lnTo>
                  <a:pt x="312" y="1576"/>
                </a:lnTo>
                <a:lnTo>
                  <a:pt x="329" y="1584"/>
                </a:lnTo>
                <a:lnTo>
                  <a:pt x="346" y="1576"/>
                </a:lnTo>
                <a:lnTo>
                  <a:pt x="363" y="1544"/>
                </a:lnTo>
                <a:lnTo>
                  <a:pt x="363" y="1512"/>
                </a:lnTo>
                <a:lnTo>
                  <a:pt x="388" y="1512"/>
                </a:lnTo>
                <a:lnTo>
                  <a:pt x="396" y="1528"/>
                </a:lnTo>
                <a:lnTo>
                  <a:pt x="405" y="1560"/>
                </a:lnTo>
                <a:lnTo>
                  <a:pt x="422" y="1592"/>
                </a:lnTo>
                <a:lnTo>
                  <a:pt x="439" y="1584"/>
                </a:lnTo>
                <a:lnTo>
                  <a:pt x="455" y="1488"/>
                </a:lnTo>
                <a:lnTo>
                  <a:pt x="489" y="1456"/>
                </a:lnTo>
                <a:lnTo>
                  <a:pt x="489" y="1368"/>
                </a:lnTo>
                <a:lnTo>
                  <a:pt x="514" y="1328"/>
                </a:lnTo>
                <a:lnTo>
                  <a:pt x="514" y="1288"/>
                </a:lnTo>
                <a:lnTo>
                  <a:pt x="472" y="1248"/>
                </a:lnTo>
                <a:lnTo>
                  <a:pt x="472" y="1168"/>
                </a:lnTo>
                <a:lnTo>
                  <a:pt x="455" y="1048"/>
                </a:lnTo>
                <a:lnTo>
                  <a:pt x="489" y="976"/>
                </a:lnTo>
                <a:lnTo>
                  <a:pt x="565" y="968"/>
                </a:lnTo>
                <a:lnTo>
                  <a:pt x="582" y="912"/>
                </a:lnTo>
                <a:lnTo>
                  <a:pt x="540" y="888"/>
                </a:lnTo>
                <a:lnTo>
                  <a:pt x="590" y="808"/>
                </a:lnTo>
                <a:lnTo>
                  <a:pt x="590" y="712"/>
                </a:lnTo>
                <a:lnTo>
                  <a:pt x="632" y="688"/>
                </a:lnTo>
                <a:lnTo>
                  <a:pt x="632" y="624"/>
                </a:lnTo>
                <a:lnTo>
                  <a:pt x="691" y="568"/>
                </a:lnTo>
                <a:lnTo>
                  <a:pt x="683" y="528"/>
                </a:lnTo>
                <a:lnTo>
                  <a:pt x="683" y="480"/>
                </a:lnTo>
                <a:lnTo>
                  <a:pt x="717" y="440"/>
                </a:lnTo>
                <a:lnTo>
                  <a:pt x="759" y="440"/>
                </a:lnTo>
                <a:lnTo>
                  <a:pt x="776" y="384"/>
                </a:lnTo>
                <a:lnTo>
                  <a:pt x="851" y="400"/>
                </a:lnTo>
                <a:lnTo>
                  <a:pt x="851" y="320"/>
                </a:lnTo>
                <a:lnTo>
                  <a:pt x="868" y="312"/>
                </a:lnTo>
                <a:lnTo>
                  <a:pt x="851" y="296"/>
                </a:lnTo>
                <a:lnTo>
                  <a:pt x="894" y="272"/>
                </a:lnTo>
                <a:lnTo>
                  <a:pt x="995" y="320"/>
                </a:lnTo>
                <a:lnTo>
                  <a:pt x="1037" y="304"/>
                </a:lnTo>
                <a:lnTo>
                  <a:pt x="1096" y="320"/>
                </a:lnTo>
                <a:lnTo>
                  <a:pt x="1113" y="248"/>
                </a:lnTo>
                <a:lnTo>
                  <a:pt x="1113" y="176"/>
                </a:lnTo>
                <a:lnTo>
                  <a:pt x="1146" y="136"/>
                </a:lnTo>
                <a:lnTo>
                  <a:pt x="1197" y="136"/>
                </a:lnTo>
                <a:lnTo>
                  <a:pt x="1264" y="168"/>
                </a:lnTo>
                <a:lnTo>
                  <a:pt x="1281" y="208"/>
                </a:lnTo>
                <a:lnTo>
                  <a:pt x="1306" y="176"/>
                </a:lnTo>
                <a:lnTo>
                  <a:pt x="1340" y="144"/>
                </a:lnTo>
                <a:lnTo>
                  <a:pt x="1340" y="120"/>
                </a:lnTo>
                <a:lnTo>
                  <a:pt x="1239" y="10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hu-HU">
              <a:ea typeface="ＭＳ Ｐゴシック"/>
              <a:cs typeface="ＭＳ Ｐゴシック"/>
            </a:endParaRPr>
          </a:p>
        </p:txBody>
      </p:sp>
      <p:sp>
        <p:nvSpPr>
          <p:cNvPr id="14432" name="Freeform 103"/>
          <p:cNvSpPr>
            <a:spLocks noChangeAspect="1"/>
          </p:cNvSpPr>
          <p:nvPr/>
        </p:nvSpPr>
        <p:spPr bwMode="auto">
          <a:xfrm>
            <a:off x="5870575" y="476250"/>
            <a:ext cx="1839913" cy="2316163"/>
          </a:xfrm>
          <a:custGeom>
            <a:avLst/>
            <a:gdLst>
              <a:gd name="T0" fmla="*/ 2147483647 w 1340"/>
              <a:gd name="T1" fmla="*/ 2147483647 h 1688"/>
              <a:gd name="T2" fmla="*/ 2147483647 w 1340"/>
              <a:gd name="T3" fmla="*/ 2147483647 h 1688"/>
              <a:gd name="T4" fmla="*/ 2147483647 w 1340"/>
              <a:gd name="T5" fmla="*/ 0 h 1688"/>
              <a:gd name="T6" fmla="*/ 2147483647 w 1340"/>
              <a:gd name="T7" fmla="*/ 2147483647 h 1688"/>
              <a:gd name="T8" fmla="*/ 2147483647 w 1340"/>
              <a:gd name="T9" fmla="*/ 2147483647 h 1688"/>
              <a:gd name="T10" fmla="*/ 2147483647 w 1340"/>
              <a:gd name="T11" fmla="*/ 2147483647 h 1688"/>
              <a:gd name="T12" fmla="*/ 2147483647 w 1340"/>
              <a:gd name="T13" fmla="*/ 2147483647 h 1688"/>
              <a:gd name="T14" fmla="*/ 2147483647 w 1340"/>
              <a:gd name="T15" fmla="*/ 2147483647 h 1688"/>
              <a:gd name="T16" fmla="*/ 2147483647 w 1340"/>
              <a:gd name="T17" fmla="*/ 2147483647 h 1688"/>
              <a:gd name="T18" fmla="*/ 2147483647 w 1340"/>
              <a:gd name="T19" fmla="*/ 2147483647 h 1688"/>
              <a:gd name="T20" fmla="*/ 2147483647 w 1340"/>
              <a:gd name="T21" fmla="*/ 2147483647 h 1688"/>
              <a:gd name="T22" fmla="*/ 2147483647 w 1340"/>
              <a:gd name="T23" fmla="*/ 2147483647 h 1688"/>
              <a:gd name="T24" fmla="*/ 2147483647 w 1340"/>
              <a:gd name="T25" fmla="*/ 2147483647 h 1688"/>
              <a:gd name="T26" fmla="*/ 2147483647 w 1340"/>
              <a:gd name="T27" fmla="*/ 2147483647 h 1688"/>
              <a:gd name="T28" fmla="*/ 2147483647 w 1340"/>
              <a:gd name="T29" fmla="*/ 2147483647 h 1688"/>
              <a:gd name="T30" fmla="*/ 2147483647 w 1340"/>
              <a:gd name="T31" fmla="*/ 2147483647 h 1688"/>
              <a:gd name="T32" fmla="*/ 2147483647 w 1340"/>
              <a:gd name="T33" fmla="*/ 2147483647 h 1688"/>
              <a:gd name="T34" fmla="*/ 2147483647 w 1340"/>
              <a:gd name="T35" fmla="*/ 2147483647 h 1688"/>
              <a:gd name="T36" fmla="*/ 2147483647 w 1340"/>
              <a:gd name="T37" fmla="*/ 2147483647 h 1688"/>
              <a:gd name="T38" fmla="*/ 2147483647 w 1340"/>
              <a:gd name="T39" fmla="*/ 2147483647 h 1688"/>
              <a:gd name="T40" fmla="*/ 2147483647 w 1340"/>
              <a:gd name="T41" fmla="*/ 2147483647 h 1688"/>
              <a:gd name="T42" fmla="*/ 2147483647 w 1340"/>
              <a:gd name="T43" fmla="*/ 2147483647 h 1688"/>
              <a:gd name="T44" fmla="*/ 2147483647 w 1340"/>
              <a:gd name="T45" fmla="*/ 2147483647 h 1688"/>
              <a:gd name="T46" fmla="*/ 2147483647 w 1340"/>
              <a:gd name="T47" fmla="*/ 2147483647 h 1688"/>
              <a:gd name="T48" fmla="*/ 0 w 1340"/>
              <a:gd name="T49" fmla="*/ 2147483647 h 1688"/>
              <a:gd name="T50" fmla="*/ 2147483647 w 1340"/>
              <a:gd name="T51" fmla="*/ 2147483647 h 1688"/>
              <a:gd name="T52" fmla="*/ 2147483647 w 1340"/>
              <a:gd name="T53" fmla="*/ 2147483647 h 1688"/>
              <a:gd name="T54" fmla="*/ 2147483647 w 1340"/>
              <a:gd name="T55" fmla="*/ 2147483647 h 1688"/>
              <a:gd name="T56" fmla="*/ 2147483647 w 1340"/>
              <a:gd name="T57" fmla="*/ 2147483647 h 1688"/>
              <a:gd name="T58" fmla="*/ 2147483647 w 1340"/>
              <a:gd name="T59" fmla="*/ 2147483647 h 1688"/>
              <a:gd name="T60" fmla="*/ 2147483647 w 1340"/>
              <a:gd name="T61" fmla="*/ 2147483647 h 1688"/>
              <a:gd name="T62" fmla="*/ 2147483647 w 1340"/>
              <a:gd name="T63" fmla="*/ 2147483647 h 1688"/>
              <a:gd name="T64" fmla="*/ 2147483647 w 1340"/>
              <a:gd name="T65" fmla="*/ 2147483647 h 1688"/>
              <a:gd name="T66" fmla="*/ 2147483647 w 1340"/>
              <a:gd name="T67" fmla="*/ 2147483647 h 1688"/>
              <a:gd name="T68" fmla="*/ 2147483647 w 1340"/>
              <a:gd name="T69" fmla="*/ 2147483647 h 1688"/>
              <a:gd name="T70" fmla="*/ 2147483647 w 1340"/>
              <a:gd name="T71" fmla="*/ 2147483647 h 1688"/>
              <a:gd name="T72" fmla="*/ 2147483647 w 1340"/>
              <a:gd name="T73" fmla="*/ 2147483647 h 1688"/>
              <a:gd name="T74" fmla="*/ 2147483647 w 1340"/>
              <a:gd name="T75" fmla="*/ 2147483647 h 1688"/>
              <a:gd name="T76" fmla="*/ 2147483647 w 1340"/>
              <a:gd name="T77" fmla="*/ 2147483647 h 1688"/>
              <a:gd name="T78" fmla="*/ 2147483647 w 1340"/>
              <a:gd name="T79" fmla="*/ 2147483647 h 1688"/>
              <a:gd name="T80" fmla="*/ 2147483647 w 1340"/>
              <a:gd name="T81" fmla="*/ 2147483647 h 1688"/>
              <a:gd name="T82" fmla="*/ 2147483647 w 1340"/>
              <a:gd name="T83" fmla="*/ 2147483647 h 1688"/>
              <a:gd name="T84" fmla="*/ 2147483647 w 1340"/>
              <a:gd name="T85" fmla="*/ 2147483647 h 1688"/>
              <a:gd name="T86" fmla="*/ 2147483647 w 1340"/>
              <a:gd name="T87" fmla="*/ 2147483647 h 1688"/>
              <a:gd name="T88" fmla="*/ 2147483647 w 1340"/>
              <a:gd name="T89" fmla="*/ 2147483647 h 1688"/>
              <a:gd name="T90" fmla="*/ 2147483647 w 1340"/>
              <a:gd name="T91" fmla="*/ 2147483647 h 1688"/>
              <a:gd name="T92" fmla="*/ 2147483647 w 1340"/>
              <a:gd name="T93" fmla="*/ 2147483647 h 1688"/>
              <a:gd name="T94" fmla="*/ 2147483647 w 1340"/>
              <a:gd name="T95" fmla="*/ 2147483647 h 1688"/>
              <a:gd name="T96" fmla="*/ 2147483647 w 1340"/>
              <a:gd name="T97" fmla="*/ 2147483647 h 1688"/>
              <a:gd name="T98" fmla="*/ 2147483647 w 1340"/>
              <a:gd name="T99" fmla="*/ 2147483647 h 168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340"/>
              <a:gd name="T151" fmla="*/ 0 h 1688"/>
              <a:gd name="T152" fmla="*/ 1340 w 1340"/>
              <a:gd name="T153" fmla="*/ 1688 h 168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340" h="1688">
                <a:moveTo>
                  <a:pt x="1239" y="104"/>
                </a:moveTo>
                <a:lnTo>
                  <a:pt x="1281" y="80"/>
                </a:lnTo>
                <a:lnTo>
                  <a:pt x="1323" y="40"/>
                </a:lnTo>
                <a:lnTo>
                  <a:pt x="1239" y="16"/>
                </a:lnTo>
                <a:lnTo>
                  <a:pt x="1214" y="8"/>
                </a:lnTo>
                <a:lnTo>
                  <a:pt x="1205" y="24"/>
                </a:lnTo>
                <a:lnTo>
                  <a:pt x="1180" y="56"/>
                </a:lnTo>
                <a:lnTo>
                  <a:pt x="1172" y="16"/>
                </a:lnTo>
                <a:lnTo>
                  <a:pt x="1172" y="0"/>
                </a:lnTo>
                <a:lnTo>
                  <a:pt x="1146" y="0"/>
                </a:lnTo>
                <a:lnTo>
                  <a:pt x="1130" y="0"/>
                </a:lnTo>
                <a:lnTo>
                  <a:pt x="1130" y="24"/>
                </a:lnTo>
                <a:lnTo>
                  <a:pt x="1130" y="64"/>
                </a:lnTo>
                <a:lnTo>
                  <a:pt x="1104" y="24"/>
                </a:lnTo>
                <a:lnTo>
                  <a:pt x="1071" y="120"/>
                </a:lnTo>
                <a:lnTo>
                  <a:pt x="1062" y="48"/>
                </a:lnTo>
                <a:lnTo>
                  <a:pt x="1037" y="24"/>
                </a:lnTo>
                <a:lnTo>
                  <a:pt x="1012" y="40"/>
                </a:lnTo>
                <a:lnTo>
                  <a:pt x="961" y="80"/>
                </a:lnTo>
                <a:lnTo>
                  <a:pt x="953" y="112"/>
                </a:lnTo>
                <a:lnTo>
                  <a:pt x="961" y="136"/>
                </a:lnTo>
                <a:lnTo>
                  <a:pt x="902" y="144"/>
                </a:lnTo>
                <a:lnTo>
                  <a:pt x="885" y="160"/>
                </a:lnTo>
                <a:lnTo>
                  <a:pt x="877" y="184"/>
                </a:lnTo>
                <a:lnTo>
                  <a:pt x="851" y="192"/>
                </a:lnTo>
                <a:lnTo>
                  <a:pt x="826" y="192"/>
                </a:lnTo>
                <a:lnTo>
                  <a:pt x="809" y="176"/>
                </a:lnTo>
                <a:lnTo>
                  <a:pt x="784" y="176"/>
                </a:lnTo>
                <a:lnTo>
                  <a:pt x="750" y="208"/>
                </a:lnTo>
                <a:lnTo>
                  <a:pt x="717" y="248"/>
                </a:lnTo>
                <a:lnTo>
                  <a:pt x="683" y="296"/>
                </a:lnTo>
                <a:lnTo>
                  <a:pt x="683" y="320"/>
                </a:lnTo>
                <a:lnTo>
                  <a:pt x="700" y="328"/>
                </a:lnTo>
                <a:lnTo>
                  <a:pt x="658" y="376"/>
                </a:lnTo>
                <a:lnTo>
                  <a:pt x="639" y="374"/>
                </a:lnTo>
                <a:lnTo>
                  <a:pt x="645" y="422"/>
                </a:lnTo>
                <a:lnTo>
                  <a:pt x="616" y="456"/>
                </a:lnTo>
                <a:lnTo>
                  <a:pt x="599" y="480"/>
                </a:lnTo>
                <a:lnTo>
                  <a:pt x="590" y="504"/>
                </a:lnTo>
                <a:lnTo>
                  <a:pt x="607" y="520"/>
                </a:lnTo>
                <a:lnTo>
                  <a:pt x="573" y="536"/>
                </a:lnTo>
                <a:lnTo>
                  <a:pt x="565" y="560"/>
                </a:lnTo>
                <a:lnTo>
                  <a:pt x="540" y="576"/>
                </a:lnTo>
                <a:lnTo>
                  <a:pt x="523" y="624"/>
                </a:lnTo>
                <a:lnTo>
                  <a:pt x="472" y="744"/>
                </a:lnTo>
                <a:lnTo>
                  <a:pt x="455" y="816"/>
                </a:lnTo>
                <a:lnTo>
                  <a:pt x="439" y="840"/>
                </a:lnTo>
                <a:lnTo>
                  <a:pt x="396" y="848"/>
                </a:lnTo>
                <a:lnTo>
                  <a:pt x="405" y="872"/>
                </a:lnTo>
                <a:lnTo>
                  <a:pt x="413" y="888"/>
                </a:lnTo>
                <a:lnTo>
                  <a:pt x="396" y="896"/>
                </a:lnTo>
                <a:lnTo>
                  <a:pt x="346" y="952"/>
                </a:lnTo>
                <a:lnTo>
                  <a:pt x="321" y="1008"/>
                </a:lnTo>
                <a:lnTo>
                  <a:pt x="304" y="1024"/>
                </a:lnTo>
                <a:lnTo>
                  <a:pt x="295" y="1032"/>
                </a:lnTo>
                <a:lnTo>
                  <a:pt x="262" y="1024"/>
                </a:lnTo>
                <a:lnTo>
                  <a:pt x="236" y="1032"/>
                </a:lnTo>
                <a:lnTo>
                  <a:pt x="228" y="1040"/>
                </a:lnTo>
                <a:lnTo>
                  <a:pt x="220" y="1064"/>
                </a:lnTo>
                <a:lnTo>
                  <a:pt x="186" y="1088"/>
                </a:lnTo>
                <a:lnTo>
                  <a:pt x="152" y="1104"/>
                </a:lnTo>
                <a:lnTo>
                  <a:pt x="127" y="1128"/>
                </a:lnTo>
                <a:lnTo>
                  <a:pt x="93" y="1144"/>
                </a:lnTo>
                <a:lnTo>
                  <a:pt x="68" y="1168"/>
                </a:lnTo>
                <a:lnTo>
                  <a:pt x="51" y="1192"/>
                </a:lnTo>
                <a:lnTo>
                  <a:pt x="26" y="1200"/>
                </a:lnTo>
                <a:lnTo>
                  <a:pt x="17" y="1208"/>
                </a:lnTo>
                <a:lnTo>
                  <a:pt x="17" y="1248"/>
                </a:lnTo>
                <a:lnTo>
                  <a:pt x="9" y="1264"/>
                </a:lnTo>
                <a:lnTo>
                  <a:pt x="17" y="1272"/>
                </a:lnTo>
                <a:lnTo>
                  <a:pt x="17" y="1288"/>
                </a:lnTo>
                <a:lnTo>
                  <a:pt x="9" y="1304"/>
                </a:lnTo>
                <a:lnTo>
                  <a:pt x="17" y="1312"/>
                </a:lnTo>
                <a:lnTo>
                  <a:pt x="17" y="1328"/>
                </a:lnTo>
                <a:lnTo>
                  <a:pt x="0" y="1352"/>
                </a:lnTo>
                <a:lnTo>
                  <a:pt x="17" y="1384"/>
                </a:lnTo>
                <a:lnTo>
                  <a:pt x="43" y="1408"/>
                </a:lnTo>
                <a:lnTo>
                  <a:pt x="9" y="1424"/>
                </a:lnTo>
                <a:lnTo>
                  <a:pt x="34" y="1432"/>
                </a:lnTo>
                <a:lnTo>
                  <a:pt x="9" y="1480"/>
                </a:lnTo>
                <a:lnTo>
                  <a:pt x="51" y="1464"/>
                </a:lnTo>
                <a:lnTo>
                  <a:pt x="51" y="1480"/>
                </a:lnTo>
                <a:lnTo>
                  <a:pt x="43" y="1488"/>
                </a:lnTo>
                <a:lnTo>
                  <a:pt x="17" y="1512"/>
                </a:lnTo>
                <a:lnTo>
                  <a:pt x="17" y="1544"/>
                </a:lnTo>
                <a:lnTo>
                  <a:pt x="43" y="1544"/>
                </a:lnTo>
                <a:lnTo>
                  <a:pt x="59" y="1552"/>
                </a:lnTo>
                <a:lnTo>
                  <a:pt x="59" y="1568"/>
                </a:lnTo>
                <a:lnTo>
                  <a:pt x="34" y="1584"/>
                </a:lnTo>
                <a:lnTo>
                  <a:pt x="17" y="1584"/>
                </a:lnTo>
                <a:lnTo>
                  <a:pt x="9" y="1592"/>
                </a:lnTo>
                <a:lnTo>
                  <a:pt x="26" y="1616"/>
                </a:lnTo>
                <a:lnTo>
                  <a:pt x="51" y="1632"/>
                </a:lnTo>
                <a:lnTo>
                  <a:pt x="76" y="1656"/>
                </a:lnTo>
                <a:lnTo>
                  <a:pt x="118" y="1664"/>
                </a:lnTo>
                <a:lnTo>
                  <a:pt x="102" y="1688"/>
                </a:lnTo>
                <a:lnTo>
                  <a:pt x="177" y="1688"/>
                </a:lnTo>
                <a:lnTo>
                  <a:pt x="236" y="1664"/>
                </a:lnTo>
                <a:lnTo>
                  <a:pt x="278" y="1624"/>
                </a:lnTo>
                <a:lnTo>
                  <a:pt x="312" y="1576"/>
                </a:lnTo>
                <a:lnTo>
                  <a:pt x="329" y="1584"/>
                </a:lnTo>
                <a:lnTo>
                  <a:pt x="346" y="1576"/>
                </a:lnTo>
                <a:lnTo>
                  <a:pt x="363" y="1544"/>
                </a:lnTo>
                <a:lnTo>
                  <a:pt x="363" y="1512"/>
                </a:lnTo>
                <a:lnTo>
                  <a:pt x="388" y="1512"/>
                </a:lnTo>
                <a:lnTo>
                  <a:pt x="396" y="1528"/>
                </a:lnTo>
                <a:lnTo>
                  <a:pt x="405" y="1560"/>
                </a:lnTo>
                <a:lnTo>
                  <a:pt x="422" y="1592"/>
                </a:lnTo>
                <a:lnTo>
                  <a:pt x="439" y="1584"/>
                </a:lnTo>
                <a:lnTo>
                  <a:pt x="455" y="1488"/>
                </a:lnTo>
                <a:lnTo>
                  <a:pt x="489" y="1456"/>
                </a:lnTo>
                <a:lnTo>
                  <a:pt x="489" y="1368"/>
                </a:lnTo>
                <a:lnTo>
                  <a:pt x="514" y="1328"/>
                </a:lnTo>
                <a:lnTo>
                  <a:pt x="514" y="1288"/>
                </a:lnTo>
                <a:lnTo>
                  <a:pt x="472" y="1248"/>
                </a:lnTo>
                <a:lnTo>
                  <a:pt x="472" y="1168"/>
                </a:lnTo>
                <a:lnTo>
                  <a:pt x="455" y="1048"/>
                </a:lnTo>
                <a:lnTo>
                  <a:pt x="489" y="976"/>
                </a:lnTo>
                <a:lnTo>
                  <a:pt x="565" y="968"/>
                </a:lnTo>
                <a:lnTo>
                  <a:pt x="582" y="912"/>
                </a:lnTo>
                <a:lnTo>
                  <a:pt x="540" y="888"/>
                </a:lnTo>
                <a:lnTo>
                  <a:pt x="590" y="808"/>
                </a:lnTo>
                <a:lnTo>
                  <a:pt x="590" y="712"/>
                </a:lnTo>
                <a:lnTo>
                  <a:pt x="632" y="688"/>
                </a:lnTo>
                <a:lnTo>
                  <a:pt x="632" y="624"/>
                </a:lnTo>
                <a:lnTo>
                  <a:pt x="691" y="568"/>
                </a:lnTo>
                <a:lnTo>
                  <a:pt x="683" y="528"/>
                </a:lnTo>
                <a:lnTo>
                  <a:pt x="683" y="480"/>
                </a:lnTo>
                <a:lnTo>
                  <a:pt x="717" y="440"/>
                </a:lnTo>
                <a:lnTo>
                  <a:pt x="759" y="440"/>
                </a:lnTo>
                <a:lnTo>
                  <a:pt x="776" y="384"/>
                </a:lnTo>
                <a:lnTo>
                  <a:pt x="851" y="400"/>
                </a:lnTo>
                <a:lnTo>
                  <a:pt x="851" y="320"/>
                </a:lnTo>
                <a:lnTo>
                  <a:pt x="868" y="312"/>
                </a:lnTo>
                <a:lnTo>
                  <a:pt x="851" y="296"/>
                </a:lnTo>
                <a:lnTo>
                  <a:pt x="894" y="272"/>
                </a:lnTo>
                <a:lnTo>
                  <a:pt x="995" y="320"/>
                </a:lnTo>
                <a:lnTo>
                  <a:pt x="1037" y="304"/>
                </a:lnTo>
                <a:lnTo>
                  <a:pt x="1096" y="320"/>
                </a:lnTo>
                <a:lnTo>
                  <a:pt x="1113" y="248"/>
                </a:lnTo>
                <a:lnTo>
                  <a:pt x="1113" y="176"/>
                </a:lnTo>
                <a:lnTo>
                  <a:pt x="1146" y="136"/>
                </a:lnTo>
                <a:lnTo>
                  <a:pt x="1197" y="136"/>
                </a:lnTo>
                <a:lnTo>
                  <a:pt x="1264" y="168"/>
                </a:lnTo>
                <a:lnTo>
                  <a:pt x="1281" y="208"/>
                </a:lnTo>
                <a:lnTo>
                  <a:pt x="1306" y="176"/>
                </a:lnTo>
                <a:lnTo>
                  <a:pt x="1340" y="144"/>
                </a:lnTo>
                <a:lnTo>
                  <a:pt x="1340" y="120"/>
                </a:lnTo>
                <a:lnTo>
                  <a:pt x="1239" y="104"/>
                </a:lnTo>
                <a:close/>
              </a:path>
            </a:pathLst>
          </a:custGeom>
          <a:solidFill>
            <a:srgbClr val="00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16"/>
          <p:cNvGrpSpPr>
            <a:grpSpLocks/>
          </p:cNvGrpSpPr>
          <p:nvPr/>
        </p:nvGrpSpPr>
        <p:grpSpPr bwMode="auto">
          <a:xfrm>
            <a:off x="8794750" y="6040438"/>
            <a:ext cx="349250" cy="795337"/>
            <a:chOff x="805" y="3158"/>
            <a:chExt cx="220" cy="501"/>
          </a:xfrm>
          <a:solidFill>
            <a:srgbClr val="99CCFF"/>
          </a:solidFill>
        </p:grpSpPr>
        <p:sp>
          <p:nvSpPr>
            <p:cNvPr id="101" name="Freeform 110"/>
            <p:cNvSpPr>
              <a:spLocks noChangeAspect="1"/>
            </p:cNvSpPr>
            <p:nvPr/>
          </p:nvSpPr>
          <p:spPr bwMode="auto">
            <a:xfrm>
              <a:off x="884" y="3158"/>
              <a:ext cx="141" cy="178"/>
            </a:xfrm>
            <a:custGeom>
              <a:avLst/>
              <a:gdLst/>
              <a:ahLst/>
              <a:cxnLst>
                <a:cxn ang="0">
                  <a:pos x="9" y="31"/>
                </a:cxn>
                <a:cxn ang="0">
                  <a:pos x="10" y="29"/>
                </a:cxn>
                <a:cxn ang="0">
                  <a:pos x="12" y="29"/>
                </a:cxn>
                <a:cxn ang="0">
                  <a:pos x="12" y="27"/>
                </a:cxn>
                <a:cxn ang="0">
                  <a:pos x="16" y="25"/>
                </a:cxn>
                <a:cxn ang="0">
                  <a:pos x="16" y="23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4" y="22"/>
                </a:cxn>
                <a:cxn ang="0">
                  <a:pos x="16" y="20"/>
                </a:cxn>
                <a:cxn ang="0">
                  <a:pos x="16" y="20"/>
                </a:cxn>
                <a:cxn ang="0">
                  <a:pos x="16" y="18"/>
                </a:cxn>
                <a:cxn ang="0">
                  <a:pos x="19" y="18"/>
                </a:cxn>
                <a:cxn ang="0">
                  <a:pos x="21" y="18"/>
                </a:cxn>
                <a:cxn ang="0">
                  <a:pos x="21" y="18"/>
                </a:cxn>
                <a:cxn ang="0">
                  <a:pos x="21" y="18"/>
                </a:cxn>
                <a:cxn ang="0">
                  <a:pos x="21" y="18"/>
                </a:cxn>
                <a:cxn ang="0">
                  <a:pos x="19" y="16"/>
                </a:cxn>
                <a:cxn ang="0">
                  <a:pos x="21" y="16"/>
                </a:cxn>
                <a:cxn ang="0">
                  <a:pos x="21" y="14"/>
                </a:cxn>
                <a:cxn ang="0">
                  <a:pos x="21" y="14"/>
                </a:cxn>
                <a:cxn ang="0">
                  <a:pos x="23" y="14"/>
                </a:cxn>
                <a:cxn ang="0">
                  <a:pos x="25" y="13"/>
                </a:cxn>
                <a:cxn ang="0">
                  <a:pos x="25" y="13"/>
                </a:cxn>
                <a:cxn ang="0">
                  <a:pos x="27" y="11"/>
                </a:cxn>
                <a:cxn ang="0">
                  <a:pos x="27" y="11"/>
                </a:cxn>
                <a:cxn ang="0">
                  <a:pos x="25" y="11"/>
                </a:cxn>
                <a:cxn ang="0">
                  <a:pos x="27" y="9"/>
                </a:cxn>
                <a:cxn ang="0">
                  <a:pos x="25" y="7"/>
                </a:cxn>
                <a:cxn ang="0">
                  <a:pos x="25" y="5"/>
                </a:cxn>
                <a:cxn ang="0">
                  <a:pos x="23" y="5"/>
                </a:cxn>
                <a:cxn ang="0">
                  <a:pos x="23" y="4"/>
                </a:cxn>
                <a:cxn ang="0">
                  <a:pos x="21" y="4"/>
                </a:cxn>
                <a:cxn ang="0">
                  <a:pos x="21" y="4"/>
                </a:cxn>
                <a:cxn ang="0">
                  <a:pos x="23" y="4"/>
                </a:cxn>
                <a:cxn ang="0">
                  <a:pos x="23" y="2"/>
                </a:cxn>
                <a:cxn ang="0">
                  <a:pos x="23" y="2"/>
                </a:cxn>
                <a:cxn ang="0">
                  <a:pos x="23" y="2"/>
                </a:cxn>
                <a:cxn ang="0">
                  <a:pos x="23" y="2"/>
                </a:cxn>
                <a:cxn ang="0">
                  <a:pos x="21" y="2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19" y="2"/>
                </a:cxn>
                <a:cxn ang="0">
                  <a:pos x="16" y="2"/>
                </a:cxn>
                <a:cxn ang="0">
                  <a:pos x="16" y="4"/>
                </a:cxn>
                <a:cxn ang="0">
                  <a:pos x="10" y="9"/>
                </a:cxn>
                <a:cxn ang="0">
                  <a:pos x="9" y="16"/>
                </a:cxn>
                <a:cxn ang="0">
                  <a:pos x="7" y="16"/>
                </a:cxn>
                <a:cxn ang="0">
                  <a:pos x="7" y="16"/>
                </a:cxn>
                <a:cxn ang="0">
                  <a:pos x="7" y="18"/>
                </a:cxn>
                <a:cxn ang="0">
                  <a:pos x="0" y="32"/>
                </a:cxn>
                <a:cxn ang="0">
                  <a:pos x="0" y="34"/>
                </a:cxn>
                <a:cxn ang="0">
                  <a:pos x="3" y="32"/>
                </a:cxn>
                <a:cxn ang="0">
                  <a:pos x="3" y="34"/>
                </a:cxn>
                <a:cxn ang="0">
                  <a:pos x="5" y="34"/>
                </a:cxn>
                <a:cxn ang="0">
                  <a:pos x="5" y="32"/>
                </a:cxn>
                <a:cxn ang="0">
                  <a:pos x="7" y="34"/>
                </a:cxn>
                <a:cxn ang="0">
                  <a:pos x="7" y="29"/>
                </a:cxn>
                <a:cxn ang="0">
                  <a:pos x="7" y="29"/>
                </a:cxn>
                <a:cxn ang="0">
                  <a:pos x="9" y="29"/>
                </a:cxn>
                <a:cxn ang="0">
                  <a:pos x="9" y="31"/>
                </a:cxn>
              </a:cxnLst>
              <a:rect l="0" t="0" r="r" b="b"/>
              <a:pathLst>
                <a:path w="27" h="34">
                  <a:moveTo>
                    <a:pt x="9" y="31"/>
                  </a:moveTo>
                  <a:lnTo>
                    <a:pt x="10" y="29"/>
                  </a:lnTo>
                  <a:lnTo>
                    <a:pt x="12" y="29"/>
                  </a:lnTo>
                  <a:lnTo>
                    <a:pt x="12" y="27"/>
                  </a:lnTo>
                  <a:lnTo>
                    <a:pt x="16" y="25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9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5" y="11"/>
                  </a:lnTo>
                  <a:lnTo>
                    <a:pt x="27" y="9"/>
                  </a:lnTo>
                  <a:lnTo>
                    <a:pt x="25" y="7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0" y="9"/>
                  </a:lnTo>
                  <a:lnTo>
                    <a:pt x="9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5" y="34"/>
                  </a:lnTo>
                  <a:lnTo>
                    <a:pt x="5" y="32"/>
                  </a:lnTo>
                  <a:lnTo>
                    <a:pt x="7" y="34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9" y="29"/>
                  </a:lnTo>
                  <a:lnTo>
                    <a:pt x="9" y="31"/>
                  </a:lnTo>
                </a:path>
              </a:pathLst>
            </a:custGeom>
            <a:solidFill>
              <a:srgbClr val="00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3" name="Group 115"/>
            <p:cNvGrpSpPr>
              <a:grpSpLocks/>
            </p:cNvGrpSpPr>
            <p:nvPr/>
          </p:nvGrpSpPr>
          <p:grpSpPr bwMode="auto">
            <a:xfrm>
              <a:off x="805" y="3313"/>
              <a:ext cx="125" cy="346"/>
              <a:chOff x="612" y="3566"/>
              <a:chExt cx="72" cy="219"/>
            </a:xfrm>
            <a:grpFill/>
          </p:grpSpPr>
          <p:sp>
            <p:nvSpPr>
              <p:cNvPr id="103" name="Freeform 111"/>
              <p:cNvSpPr>
                <a:spLocks noChangeAspect="1"/>
              </p:cNvSpPr>
              <p:nvPr/>
            </p:nvSpPr>
            <p:spPr bwMode="auto">
              <a:xfrm>
                <a:off x="612" y="3566"/>
                <a:ext cx="72" cy="219"/>
              </a:xfrm>
              <a:custGeom>
                <a:avLst/>
                <a:gdLst/>
                <a:ahLst/>
                <a:cxnLst>
                  <a:cxn ang="0">
                    <a:pos x="13" y="73"/>
                  </a:cxn>
                  <a:cxn ang="0">
                    <a:pos x="16" y="46"/>
                  </a:cxn>
                  <a:cxn ang="0">
                    <a:pos x="20" y="41"/>
                  </a:cxn>
                  <a:cxn ang="0">
                    <a:pos x="20" y="39"/>
                  </a:cxn>
                  <a:cxn ang="0">
                    <a:pos x="20" y="36"/>
                  </a:cxn>
                  <a:cxn ang="0">
                    <a:pos x="20" y="34"/>
                  </a:cxn>
                  <a:cxn ang="0">
                    <a:pos x="18" y="34"/>
                  </a:cxn>
                  <a:cxn ang="0">
                    <a:pos x="15" y="36"/>
                  </a:cxn>
                  <a:cxn ang="0">
                    <a:pos x="13" y="37"/>
                  </a:cxn>
                  <a:cxn ang="0">
                    <a:pos x="11" y="37"/>
                  </a:cxn>
                  <a:cxn ang="0">
                    <a:pos x="11" y="36"/>
                  </a:cxn>
                  <a:cxn ang="0">
                    <a:pos x="11" y="34"/>
                  </a:cxn>
                  <a:cxn ang="0">
                    <a:pos x="13" y="34"/>
                  </a:cxn>
                  <a:cxn ang="0">
                    <a:pos x="13" y="30"/>
                  </a:cxn>
                  <a:cxn ang="0">
                    <a:pos x="15" y="28"/>
                  </a:cxn>
                  <a:cxn ang="0">
                    <a:pos x="16" y="28"/>
                  </a:cxn>
                  <a:cxn ang="0">
                    <a:pos x="16" y="28"/>
                  </a:cxn>
                  <a:cxn ang="0">
                    <a:pos x="16" y="28"/>
                  </a:cxn>
                  <a:cxn ang="0">
                    <a:pos x="15" y="27"/>
                  </a:cxn>
                  <a:cxn ang="0">
                    <a:pos x="13" y="28"/>
                  </a:cxn>
                  <a:cxn ang="0">
                    <a:pos x="13" y="27"/>
                  </a:cxn>
                  <a:cxn ang="0">
                    <a:pos x="13" y="25"/>
                  </a:cxn>
                  <a:cxn ang="0">
                    <a:pos x="13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5" y="14"/>
                  </a:cxn>
                  <a:cxn ang="0">
                    <a:pos x="15" y="14"/>
                  </a:cxn>
                  <a:cxn ang="0">
                    <a:pos x="18" y="14"/>
                  </a:cxn>
                  <a:cxn ang="0">
                    <a:pos x="20" y="14"/>
                  </a:cxn>
                  <a:cxn ang="0">
                    <a:pos x="20" y="16"/>
                  </a:cxn>
                  <a:cxn ang="0">
                    <a:pos x="20" y="18"/>
                  </a:cxn>
                  <a:cxn ang="0">
                    <a:pos x="22" y="18"/>
                  </a:cxn>
                  <a:cxn ang="0">
                    <a:pos x="22" y="10"/>
                  </a:cxn>
                  <a:cxn ang="0">
                    <a:pos x="24" y="9"/>
                  </a:cxn>
                  <a:cxn ang="0">
                    <a:pos x="22" y="7"/>
                  </a:cxn>
                  <a:cxn ang="0">
                    <a:pos x="24" y="7"/>
                  </a:cxn>
                  <a:cxn ang="0">
                    <a:pos x="22" y="5"/>
                  </a:cxn>
                  <a:cxn ang="0">
                    <a:pos x="24" y="3"/>
                  </a:cxn>
                  <a:cxn ang="0">
                    <a:pos x="24" y="0"/>
                  </a:cxn>
                  <a:cxn ang="0">
                    <a:pos x="22" y="0"/>
                  </a:cxn>
                  <a:cxn ang="0">
                    <a:pos x="22" y="0"/>
                  </a:cxn>
                  <a:cxn ang="0">
                    <a:pos x="22" y="5"/>
                  </a:cxn>
                  <a:cxn ang="0">
                    <a:pos x="20" y="3"/>
                  </a:cxn>
                  <a:cxn ang="0">
                    <a:pos x="20" y="5"/>
                  </a:cxn>
                  <a:cxn ang="0">
                    <a:pos x="18" y="5"/>
                  </a:cxn>
                  <a:cxn ang="0">
                    <a:pos x="18" y="3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6" y="30"/>
                  </a:cxn>
                  <a:cxn ang="0">
                    <a:pos x="4" y="34"/>
                  </a:cxn>
                  <a:cxn ang="0">
                    <a:pos x="4" y="34"/>
                  </a:cxn>
                  <a:cxn ang="0">
                    <a:pos x="2" y="37"/>
                  </a:cxn>
                  <a:cxn ang="0">
                    <a:pos x="2" y="39"/>
                  </a:cxn>
                  <a:cxn ang="0">
                    <a:pos x="0" y="41"/>
                  </a:cxn>
                  <a:cxn ang="0">
                    <a:pos x="11" y="73"/>
                  </a:cxn>
                  <a:cxn ang="0">
                    <a:pos x="13" y="73"/>
                  </a:cxn>
                </a:cxnLst>
                <a:rect l="0" t="0" r="r" b="b"/>
                <a:pathLst>
                  <a:path w="24" h="73">
                    <a:moveTo>
                      <a:pt x="13" y="73"/>
                    </a:moveTo>
                    <a:lnTo>
                      <a:pt x="16" y="46"/>
                    </a:lnTo>
                    <a:lnTo>
                      <a:pt x="20" y="41"/>
                    </a:lnTo>
                    <a:lnTo>
                      <a:pt x="20" y="39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18" y="34"/>
                    </a:lnTo>
                    <a:lnTo>
                      <a:pt x="15" y="36"/>
                    </a:lnTo>
                    <a:lnTo>
                      <a:pt x="13" y="37"/>
                    </a:lnTo>
                    <a:lnTo>
                      <a:pt x="11" y="37"/>
                    </a:lnTo>
                    <a:lnTo>
                      <a:pt x="11" y="36"/>
                    </a:lnTo>
                    <a:lnTo>
                      <a:pt x="11" y="34"/>
                    </a:lnTo>
                    <a:lnTo>
                      <a:pt x="13" y="34"/>
                    </a:lnTo>
                    <a:lnTo>
                      <a:pt x="13" y="30"/>
                    </a:lnTo>
                    <a:lnTo>
                      <a:pt x="15" y="28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5" y="27"/>
                    </a:lnTo>
                    <a:lnTo>
                      <a:pt x="13" y="28"/>
                    </a:lnTo>
                    <a:lnTo>
                      <a:pt x="13" y="27"/>
                    </a:lnTo>
                    <a:lnTo>
                      <a:pt x="13" y="25"/>
                    </a:lnTo>
                    <a:lnTo>
                      <a:pt x="13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5" y="14"/>
                    </a:lnTo>
                    <a:lnTo>
                      <a:pt x="18" y="14"/>
                    </a:lnTo>
                    <a:lnTo>
                      <a:pt x="20" y="14"/>
                    </a:lnTo>
                    <a:lnTo>
                      <a:pt x="20" y="16"/>
                    </a:lnTo>
                    <a:lnTo>
                      <a:pt x="20" y="18"/>
                    </a:lnTo>
                    <a:lnTo>
                      <a:pt x="22" y="18"/>
                    </a:lnTo>
                    <a:lnTo>
                      <a:pt x="22" y="10"/>
                    </a:lnTo>
                    <a:lnTo>
                      <a:pt x="24" y="9"/>
                    </a:lnTo>
                    <a:lnTo>
                      <a:pt x="22" y="7"/>
                    </a:lnTo>
                    <a:lnTo>
                      <a:pt x="24" y="7"/>
                    </a:lnTo>
                    <a:lnTo>
                      <a:pt x="22" y="5"/>
                    </a:lnTo>
                    <a:lnTo>
                      <a:pt x="24" y="3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5"/>
                    </a:lnTo>
                    <a:lnTo>
                      <a:pt x="20" y="3"/>
                    </a:lnTo>
                    <a:lnTo>
                      <a:pt x="20" y="5"/>
                    </a:lnTo>
                    <a:lnTo>
                      <a:pt x="18" y="5"/>
                    </a:lnTo>
                    <a:lnTo>
                      <a:pt x="18" y="3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6" y="30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2" y="37"/>
                    </a:lnTo>
                    <a:lnTo>
                      <a:pt x="2" y="39"/>
                    </a:lnTo>
                    <a:lnTo>
                      <a:pt x="0" y="41"/>
                    </a:lnTo>
                    <a:lnTo>
                      <a:pt x="11" y="73"/>
                    </a:lnTo>
                    <a:lnTo>
                      <a:pt x="13" y="73"/>
                    </a:lnTo>
                  </a:path>
                </a:pathLst>
              </a:custGeom>
              <a:solidFill>
                <a:srgbClr val="00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4" name="Freeform 114"/>
              <p:cNvSpPr>
                <a:spLocks noChangeAspect="1"/>
              </p:cNvSpPr>
              <p:nvPr/>
            </p:nvSpPr>
            <p:spPr bwMode="auto">
              <a:xfrm>
                <a:off x="644" y="3608"/>
                <a:ext cx="33" cy="70"/>
              </a:xfrm>
              <a:custGeom>
                <a:avLst/>
                <a:gdLst/>
                <a:ahLst/>
                <a:cxnLst>
                  <a:cxn ang="0">
                    <a:pos x="9" y="20"/>
                  </a:cxn>
                  <a:cxn ang="0">
                    <a:pos x="9" y="20"/>
                  </a:cxn>
                  <a:cxn ang="0">
                    <a:pos x="11" y="14"/>
                  </a:cxn>
                  <a:cxn ang="0">
                    <a:pos x="9" y="13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5"/>
                  </a:cxn>
                  <a:cxn ang="0">
                    <a:pos x="2" y="11"/>
                  </a:cxn>
                  <a:cxn ang="0">
                    <a:pos x="2" y="13"/>
                  </a:cxn>
                  <a:cxn ang="0">
                    <a:pos x="2" y="14"/>
                  </a:cxn>
                  <a:cxn ang="0">
                    <a:pos x="4" y="13"/>
                  </a:cxn>
                  <a:cxn ang="0">
                    <a:pos x="5" y="14"/>
                  </a:cxn>
                  <a:cxn ang="0">
                    <a:pos x="5" y="14"/>
                  </a:cxn>
                  <a:cxn ang="0">
                    <a:pos x="5" y="14"/>
                  </a:cxn>
                  <a:cxn ang="0">
                    <a:pos x="4" y="14"/>
                  </a:cxn>
                  <a:cxn ang="0">
                    <a:pos x="2" y="16"/>
                  </a:cxn>
                  <a:cxn ang="0">
                    <a:pos x="2" y="20"/>
                  </a:cxn>
                  <a:cxn ang="0">
                    <a:pos x="0" y="20"/>
                  </a:cxn>
                  <a:cxn ang="0">
                    <a:pos x="0" y="22"/>
                  </a:cxn>
                  <a:cxn ang="0">
                    <a:pos x="0" y="23"/>
                  </a:cxn>
                  <a:cxn ang="0">
                    <a:pos x="2" y="23"/>
                  </a:cxn>
                  <a:cxn ang="0">
                    <a:pos x="4" y="22"/>
                  </a:cxn>
                  <a:cxn ang="0">
                    <a:pos x="7" y="20"/>
                  </a:cxn>
                  <a:cxn ang="0">
                    <a:pos x="9" y="20"/>
                  </a:cxn>
                </a:cxnLst>
                <a:rect l="0" t="0" r="r" b="b"/>
                <a:pathLst>
                  <a:path w="11" h="23">
                    <a:moveTo>
                      <a:pt x="9" y="20"/>
                    </a:moveTo>
                    <a:lnTo>
                      <a:pt x="9" y="20"/>
                    </a:lnTo>
                    <a:lnTo>
                      <a:pt x="11" y="14"/>
                    </a:lnTo>
                    <a:lnTo>
                      <a:pt x="9" y="13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2" y="14"/>
                    </a:lnTo>
                    <a:lnTo>
                      <a:pt x="4" y="13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2" y="16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2" y="23"/>
                    </a:lnTo>
                    <a:lnTo>
                      <a:pt x="4" y="22"/>
                    </a:lnTo>
                    <a:lnTo>
                      <a:pt x="7" y="20"/>
                    </a:lnTo>
                    <a:lnTo>
                      <a:pt x="9" y="20"/>
                    </a:lnTo>
                  </a:path>
                </a:pathLst>
              </a:custGeom>
              <a:solidFill>
                <a:srgbClr val="00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pic>
        <p:nvPicPr>
          <p:cNvPr id="14434" name="Group 11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4667250"/>
            <a:ext cx="6286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5" name="TextBox 4"/>
          <p:cNvSpPr txBox="1">
            <a:spLocks noChangeArrowheads="1"/>
          </p:cNvSpPr>
          <p:nvPr/>
        </p:nvSpPr>
        <p:spPr bwMode="auto">
          <a:xfrm>
            <a:off x="7596188" y="5373688"/>
            <a:ext cx="268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436" name="TextBox 114"/>
          <p:cNvSpPr txBox="1">
            <a:spLocks noChangeArrowheads="1"/>
          </p:cNvSpPr>
          <p:nvPr/>
        </p:nvSpPr>
        <p:spPr bwMode="auto">
          <a:xfrm>
            <a:off x="7902575" y="5557838"/>
            <a:ext cx="35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 dirty="0">
                <a:solidFill>
                  <a:schemeClr val="bg1"/>
                </a:solidFill>
              </a:rPr>
              <a:t>15</a:t>
            </a:r>
            <a:endParaRPr lang="hu-HU" sz="1200" b="1" dirty="0">
              <a:solidFill>
                <a:schemeClr val="bg1"/>
              </a:solidFill>
            </a:endParaRPr>
          </a:p>
        </p:txBody>
      </p:sp>
      <p:sp>
        <p:nvSpPr>
          <p:cNvPr id="14437" name="TextBox 115"/>
          <p:cNvSpPr txBox="1">
            <a:spLocks noChangeArrowheads="1"/>
          </p:cNvSpPr>
          <p:nvPr/>
        </p:nvSpPr>
        <p:spPr bwMode="auto">
          <a:xfrm>
            <a:off x="7956550" y="3368675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2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4438" name="TextBox 116"/>
          <p:cNvSpPr txBox="1">
            <a:spLocks noChangeArrowheads="1"/>
          </p:cNvSpPr>
          <p:nvPr/>
        </p:nvSpPr>
        <p:spPr bwMode="auto">
          <a:xfrm>
            <a:off x="6799263" y="4376738"/>
            <a:ext cx="35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16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4439" name="TextBox 117"/>
          <p:cNvSpPr txBox="1">
            <a:spLocks noChangeArrowheads="1"/>
          </p:cNvSpPr>
          <p:nvPr/>
        </p:nvSpPr>
        <p:spPr bwMode="auto">
          <a:xfrm>
            <a:off x="5561013" y="3856038"/>
            <a:ext cx="35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hu-HU" sz="12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14440" name="TextBox 118"/>
          <p:cNvSpPr txBox="1">
            <a:spLocks noChangeArrowheads="1"/>
          </p:cNvSpPr>
          <p:nvPr/>
        </p:nvSpPr>
        <p:spPr bwMode="auto">
          <a:xfrm>
            <a:off x="7272338" y="4892675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2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4441" name="TextBox 119"/>
          <p:cNvSpPr txBox="1">
            <a:spLocks noChangeArrowheads="1"/>
          </p:cNvSpPr>
          <p:nvPr/>
        </p:nvSpPr>
        <p:spPr bwMode="auto">
          <a:xfrm>
            <a:off x="8532813" y="6021388"/>
            <a:ext cx="268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/>
              <a:t>1</a:t>
            </a:r>
            <a:endParaRPr lang="hu-HU" sz="1200" b="1"/>
          </a:p>
        </p:txBody>
      </p:sp>
      <p:sp>
        <p:nvSpPr>
          <p:cNvPr id="14442" name="TextBox 120"/>
          <p:cNvSpPr txBox="1">
            <a:spLocks noChangeArrowheads="1"/>
          </p:cNvSpPr>
          <p:nvPr/>
        </p:nvSpPr>
        <p:spPr bwMode="auto">
          <a:xfrm>
            <a:off x="6864350" y="4040188"/>
            <a:ext cx="282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6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4443" name="TextBox 121"/>
          <p:cNvSpPr txBox="1">
            <a:spLocks noChangeArrowheads="1"/>
          </p:cNvSpPr>
          <p:nvPr/>
        </p:nvSpPr>
        <p:spPr bwMode="auto">
          <a:xfrm>
            <a:off x="7027863" y="4665663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9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4444" name="TextBox 122"/>
          <p:cNvSpPr txBox="1">
            <a:spLocks noChangeArrowheads="1"/>
          </p:cNvSpPr>
          <p:nvPr/>
        </p:nvSpPr>
        <p:spPr bwMode="auto">
          <a:xfrm>
            <a:off x="8191500" y="5024438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7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4445" name="TextBox 123"/>
          <p:cNvSpPr txBox="1">
            <a:spLocks noChangeArrowheads="1"/>
          </p:cNvSpPr>
          <p:nvPr/>
        </p:nvSpPr>
        <p:spPr bwMode="auto">
          <a:xfrm>
            <a:off x="6097588" y="2936875"/>
            <a:ext cx="355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20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4446" name="TextBox 124"/>
          <p:cNvSpPr txBox="1">
            <a:spLocks noChangeArrowheads="1"/>
          </p:cNvSpPr>
          <p:nvPr/>
        </p:nvSpPr>
        <p:spPr bwMode="auto">
          <a:xfrm>
            <a:off x="7740650" y="2420938"/>
            <a:ext cx="282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  <a:latin typeface="Calibri" charset="0"/>
              </a:rPr>
              <a:t>6</a:t>
            </a:r>
            <a:endParaRPr lang="hu-HU" sz="1200" b="1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4447" name="TextBox 125"/>
          <p:cNvSpPr txBox="1">
            <a:spLocks noChangeArrowheads="1"/>
          </p:cNvSpPr>
          <p:nvPr/>
        </p:nvSpPr>
        <p:spPr bwMode="auto">
          <a:xfrm>
            <a:off x="5151438" y="4422775"/>
            <a:ext cx="35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45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4448" name="TextBox 126"/>
          <p:cNvSpPr txBox="1">
            <a:spLocks noChangeArrowheads="1"/>
          </p:cNvSpPr>
          <p:nvPr/>
        </p:nvSpPr>
        <p:spPr bwMode="auto">
          <a:xfrm>
            <a:off x="6196013" y="3727450"/>
            <a:ext cx="35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29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4449" name="TextBox 127"/>
          <p:cNvSpPr txBox="1">
            <a:spLocks noChangeArrowheads="1"/>
          </p:cNvSpPr>
          <p:nvPr/>
        </p:nvSpPr>
        <p:spPr bwMode="auto">
          <a:xfrm>
            <a:off x="7523163" y="1863725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2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4450" name="TextBox 128"/>
          <p:cNvSpPr txBox="1">
            <a:spLocks noChangeArrowheads="1"/>
          </p:cNvSpPr>
          <p:nvPr/>
        </p:nvSpPr>
        <p:spPr bwMode="auto">
          <a:xfrm>
            <a:off x="7335838" y="441483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13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4451" name="TextBox 129"/>
          <p:cNvSpPr txBox="1">
            <a:spLocks noChangeArrowheads="1"/>
          </p:cNvSpPr>
          <p:nvPr/>
        </p:nvSpPr>
        <p:spPr bwMode="auto">
          <a:xfrm>
            <a:off x="3902075" y="1397000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1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4452" name="TextBox 130"/>
          <p:cNvSpPr txBox="1">
            <a:spLocks noChangeArrowheads="1"/>
          </p:cNvSpPr>
          <p:nvPr/>
        </p:nvSpPr>
        <p:spPr bwMode="auto">
          <a:xfrm>
            <a:off x="8736013" y="6486525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7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4453" name="TextBox 131"/>
          <p:cNvSpPr txBox="1">
            <a:spLocks noChangeArrowheads="1"/>
          </p:cNvSpPr>
          <p:nvPr/>
        </p:nvSpPr>
        <p:spPr bwMode="auto">
          <a:xfrm>
            <a:off x="6373813" y="4997450"/>
            <a:ext cx="35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47</a:t>
            </a:r>
          </a:p>
        </p:txBody>
      </p:sp>
      <p:sp>
        <p:nvSpPr>
          <p:cNvPr id="14454" name="TextBox 132"/>
          <p:cNvSpPr txBox="1">
            <a:spLocks noChangeArrowheads="1"/>
          </p:cNvSpPr>
          <p:nvPr/>
        </p:nvSpPr>
        <p:spPr bwMode="auto">
          <a:xfrm>
            <a:off x="4257675" y="3328988"/>
            <a:ext cx="35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23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4455" name="TextBox 133"/>
          <p:cNvSpPr txBox="1">
            <a:spLocks noChangeArrowheads="1"/>
          </p:cNvSpPr>
          <p:nvPr/>
        </p:nvSpPr>
        <p:spPr bwMode="auto">
          <a:xfrm>
            <a:off x="7743825" y="2720975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2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4456" name="TextBox 134"/>
          <p:cNvSpPr txBox="1">
            <a:spLocks noChangeArrowheads="1"/>
          </p:cNvSpPr>
          <p:nvPr/>
        </p:nvSpPr>
        <p:spPr bwMode="auto">
          <a:xfrm>
            <a:off x="8912225" y="6034088"/>
            <a:ext cx="2682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2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4457" name="TextBox 135"/>
          <p:cNvSpPr txBox="1">
            <a:spLocks noChangeArrowheads="1"/>
          </p:cNvSpPr>
          <p:nvPr/>
        </p:nvSpPr>
        <p:spPr bwMode="auto">
          <a:xfrm>
            <a:off x="7816850" y="5260975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4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4458" name="TextBox 136"/>
          <p:cNvSpPr txBox="1">
            <a:spLocks noChangeArrowheads="1"/>
          </p:cNvSpPr>
          <p:nvPr/>
        </p:nvSpPr>
        <p:spPr bwMode="auto">
          <a:xfrm>
            <a:off x="7680325" y="3009900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5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4459" name="TextBox 137"/>
          <p:cNvSpPr txBox="1">
            <a:spLocks noChangeArrowheads="1"/>
          </p:cNvSpPr>
          <p:nvPr/>
        </p:nvSpPr>
        <p:spPr bwMode="auto">
          <a:xfrm>
            <a:off x="8512175" y="4189413"/>
            <a:ext cx="282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6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4460" name="TextBox 138"/>
          <p:cNvSpPr txBox="1">
            <a:spLocks noChangeArrowheads="1"/>
          </p:cNvSpPr>
          <p:nvPr/>
        </p:nvSpPr>
        <p:spPr bwMode="auto">
          <a:xfrm>
            <a:off x="7451725" y="5084763"/>
            <a:ext cx="268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4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4461" name="TextBox 139"/>
          <p:cNvSpPr txBox="1">
            <a:spLocks noChangeArrowheads="1"/>
          </p:cNvSpPr>
          <p:nvPr/>
        </p:nvSpPr>
        <p:spPr bwMode="auto">
          <a:xfrm>
            <a:off x="5611813" y="3678238"/>
            <a:ext cx="35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50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4462" name="TextBox 140"/>
          <p:cNvSpPr txBox="1">
            <a:spLocks noChangeArrowheads="1"/>
          </p:cNvSpPr>
          <p:nvPr/>
        </p:nvSpPr>
        <p:spPr bwMode="auto">
          <a:xfrm>
            <a:off x="7267575" y="3549650"/>
            <a:ext cx="35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17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4463" name="TextBox 141"/>
          <p:cNvSpPr txBox="1">
            <a:spLocks noChangeArrowheads="1"/>
          </p:cNvSpPr>
          <p:nvPr/>
        </p:nvSpPr>
        <p:spPr bwMode="auto">
          <a:xfrm>
            <a:off x="3586163" y="5464175"/>
            <a:ext cx="35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75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4464" name="TextBox 142"/>
          <p:cNvSpPr txBox="1">
            <a:spLocks noChangeArrowheads="1"/>
          </p:cNvSpPr>
          <p:nvPr/>
        </p:nvSpPr>
        <p:spPr bwMode="auto">
          <a:xfrm>
            <a:off x="6073775" y="2109788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7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4465" name="TextBox 143"/>
          <p:cNvSpPr txBox="1">
            <a:spLocks noChangeArrowheads="1"/>
          </p:cNvSpPr>
          <p:nvPr/>
        </p:nvSpPr>
        <p:spPr bwMode="auto">
          <a:xfrm>
            <a:off x="8569325" y="2068513"/>
            <a:ext cx="35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37</a:t>
            </a:r>
          </a:p>
        </p:txBody>
      </p:sp>
      <p:sp>
        <p:nvSpPr>
          <p:cNvPr id="14466" name="TextBox 144"/>
          <p:cNvSpPr txBox="1">
            <a:spLocks noChangeArrowheads="1"/>
          </p:cNvSpPr>
          <p:nvPr/>
        </p:nvSpPr>
        <p:spPr bwMode="auto">
          <a:xfrm>
            <a:off x="8081963" y="4486275"/>
            <a:ext cx="35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76</a:t>
            </a:r>
          </a:p>
        </p:txBody>
      </p:sp>
      <p:sp>
        <p:nvSpPr>
          <p:cNvPr id="14467" name="TextBox 145"/>
          <p:cNvSpPr txBox="1">
            <a:spLocks noChangeArrowheads="1"/>
          </p:cNvSpPr>
          <p:nvPr/>
        </p:nvSpPr>
        <p:spPr bwMode="auto">
          <a:xfrm>
            <a:off x="7627938" y="4908550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4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4468" name="TextBox 146"/>
          <p:cNvSpPr txBox="1">
            <a:spLocks noChangeArrowheads="1"/>
          </p:cNvSpPr>
          <p:nvPr/>
        </p:nvSpPr>
        <p:spPr bwMode="auto">
          <a:xfrm>
            <a:off x="7265988" y="4149725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3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4469" name="TextBox 147"/>
          <p:cNvSpPr txBox="1">
            <a:spLocks noChangeArrowheads="1"/>
          </p:cNvSpPr>
          <p:nvPr/>
        </p:nvSpPr>
        <p:spPr bwMode="auto">
          <a:xfrm>
            <a:off x="6842125" y="4611688"/>
            <a:ext cx="268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3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4470" name="TextBox 148"/>
          <p:cNvSpPr txBox="1">
            <a:spLocks noChangeArrowheads="1"/>
          </p:cNvSpPr>
          <p:nvPr/>
        </p:nvSpPr>
        <p:spPr bwMode="auto">
          <a:xfrm>
            <a:off x="4217988" y="5516563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80</a:t>
            </a:r>
          </a:p>
          <a:p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4471" name="TextBox 149"/>
          <p:cNvSpPr txBox="1">
            <a:spLocks noChangeArrowheads="1"/>
          </p:cNvSpPr>
          <p:nvPr/>
        </p:nvSpPr>
        <p:spPr bwMode="auto">
          <a:xfrm flipH="1">
            <a:off x="8748713" y="5445125"/>
            <a:ext cx="11350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14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4472" name="TextBox 150"/>
          <p:cNvSpPr txBox="1">
            <a:spLocks noChangeArrowheads="1"/>
          </p:cNvSpPr>
          <p:nvPr/>
        </p:nvSpPr>
        <p:spPr bwMode="auto">
          <a:xfrm>
            <a:off x="6621463" y="2457450"/>
            <a:ext cx="3476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11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4473" name="TextBox 151"/>
          <p:cNvSpPr txBox="1">
            <a:spLocks noChangeArrowheads="1"/>
          </p:cNvSpPr>
          <p:nvPr/>
        </p:nvSpPr>
        <p:spPr bwMode="auto">
          <a:xfrm>
            <a:off x="5953125" y="4508500"/>
            <a:ext cx="35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14474" name="TextBox 152"/>
          <p:cNvSpPr txBox="1">
            <a:spLocks noChangeArrowheads="1"/>
          </p:cNvSpPr>
          <p:nvPr/>
        </p:nvSpPr>
        <p:spPr bwMode="auto">
          <a:xfrm>
            <a:off x="8343900" y="3789363"/>
            <a:ext cx="268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4</a:t>
            </a:r>
            <a:endParaRPr lang="hu-HU" sz="1200" b="1">
              <a:solidFill>
                <a:schemeClr val="bg1"/>
              </a:solidFill>
            </a:endParaRPr>
          </a:p>
        </p:txBody>
      </p:sp>
      <p:sp>
        <p:nvSpPr>
          <p:cNvPr id="14475" name="TextBox 153"/>
          <p:cNvSpPr txBox="1">
            <a:spLocks noChangeArrowheads="1"/>
          </p:cNvSpPr>
          <p:nvPr/>
        </p:nvSpPr>
        <p:spPr bwMode="auto">
          <a:xfrm>
            <a:off x="4918075" y="3495675"/>
            <a:ext cx="368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63</a:t>
            </a:r>
          </a:p>
        </p:txBody>
      </p:sp>
      <p:sp>
        <p:nvSpPr>
          <p:cNvPr id="69772" name="TextBox 3"/>
          <p:cNvSpPr txBox="1">
            <a:spLocks noChangeArrowheads="1"/>
          </p:cNvSpPr>
          <p:nvPr/>
        </p:nvSpPr>
        <p:spPr bwMode="auto">
          <a:xfrm>
            <a:off x="0" y="0"/>
            <a:ext cx="67486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2400" b="1" dirty="0" smtClean="0">
                <a:solidFill>
                  <a:srgbClr val="19194D"/>
                </a:solidFill>
                <a:latin typeface="Calibri" charset="0"/>
              </a:rPr>
              <a:t>Μέλη της </a:t>
            </a:r>
            <a:r>
              <a:rPr lang="en-US" sz="2400" b="1" dirty="0" smtClean="0">
                <a:solidFill>
                  <a:srgbClr val="19194D"/>
                </a:solidFill>
                <a:latin typeface="Calibri" charset="0"/>
              </a:rPr>
              <a:t>EMEUNET </a:t>
            </a:r>
            <a:r>
              <a:rPr lang="el-GR" sz="2400" b="1" dirty="0" smtClean="0">
                <a:solidFill>
                  <a:srgbClr val="19194D"/>
                </a:solidFill>
                <a:latin typeface="Calibri" charset="0"/>
              </a:rPr>
              <a:t>ανάλογα με χώρα προέλευσης </a:t>
            </a:r>
            <a:endParaRPr lang="de-DE" sz="2400" b="1" dirty="0" smtClean="0">
              <a:solidFill>
                <a:srgbClr val="19194D"/>
              </a:solidFill>
              <a:latin typeface="Calibri" charset="0"/>
            </a:endParaRPr>
          </a:p>
          <a:p>
            <a:r>
              <a:rPr lang="el-GR" sz="2400" b="1" dirty="0" smtClean="0">
                <a:solidFill>
                  <a:srgbClr val="19194D"/>
                </a:solidFill>
                <a:latin typeface="Calibri" charset="0"/>
              </a:rPr>
              <a:t>Ιούνιος </a:t>
            </a:r>
            <a:r>
              <a:rPr lang="de-DE" sz="2400" b="1" dirty="0" smtClean="0">
                <a:solidFill>
                  <a:srgbClr val="19194D"/>
                </a:solidFill>
                <a:latin typeface="Calibri" charset="0"/>
              </a:rPr>
              <a:t>2014 </a:t>
            </a:r>
            <a:r>
              <a:rPr lang="de-DE" sz="2400" b="1" dirty="0">
                <a:solidFill>
                  <a:srgbClr val="19194D"/>
                </a:solidFill>
                <a:latin typeface="Calibri" charset="0"/>
              </a:rPr>
              <a:t>N=871</a:t>
            </a:r>
            <a:endParaRPr lang="hu-HU" sz="2400" b="1" dirty="0">
              <a:solidFill>
                <a:srgbClr val="19194D"/>
              </a:solidFill>
              <a:latin typeface="Calibri" charset="0"/>
            </a:endParaRPr>
          </a:p>
        </p:txBody>
      </p:sp>
      <p:sp>
        <p:nvSpPr>
          <p:cNvPr id="14477" name="Oval 148"/>
          <p:cNvSpPr>
            <a:spLocks noChangeArrowheads="1"/>
          </p:cNvSpPr>
          <p:nvPr/>
        </p:nvSpPr>
        <p:spPr bwMode="auto">
          <a:xfrm>
            <a:off x="6948488" y="6381750"/>
            <a:ext cx="215900" cy="144463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>
              <a:solidFill>
                <a:schemeClr val="bg1"/>
              </a:solidFill>
            </a:endParaRPr>
          </a:p>
        </p:txBody>
      </p:sp>
      <p:sp>
        <p:nvSpPr>
          <p:cNvPr id="14478" name="TextBox 135"/>
          <p:cNvSpPr txBox="1">
            <a:spLocks noChangeArrowheads="1"/>
          </p:cNvSpPr>
          <p:nvPr/>
        </p:nvSpPr>
        <p:spPr bwMode="auto">
          <a:xfrm>
            <a:off x="6923088" y="6327775"/>
            <a:ext cx="3508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200" b="1"/>
              <a:t>3</a:t>
            </a:r>
            <a:endParaRPr lang="hu-HU" sz="1200" b="1"/>
          </a:p>
        </p:txBody>
      </p:sp>
      <p:sp>
        <p:nvSpPr>
          <p:cNvPr id="14479" name="Freeform 2"/>
          <p:cNvSpPr>
            <a:spLocks/>
          </p:cNvSpPr>
          <p:nvPr/>
        </p:nvSpPr>
        <p:spPr bwMode="auto">
          <a:xfrm>
            <a:off x="7472363" y="5087938"/>
            <a:ext cx="227012" cy="271462"/>
          </a:xfrm>
          <a:custGeom>
            <a:avLst/>
            <a:gdLst>
              <a:gd name="T0" fmla="*/ 139109 w 227198"/>
              <a:gd name="T1" fmla="*/ 8222 h 272066"/>
              <a:gd name="T2" fmla="*/ 223115 w 227198"/>
              <a:gd name="T3" fmla="*/ 178108 h 272066"/>
              <a:gd name="T4" fmla="*/ 174650 w 227198"/>
              <a:gd name="T5" fmla="*/ 156087 h 272066"/>
              <a:gd name="T6" fmla="*/ 145570 w 227198"/>
              <a:gd name="T7" fmla="*/ 259905 h 272066"/>
              <a:gd name="T8" fmla="*/ 19564 w 227198"/>
              <a:gd name="T9" fmla="*/ 203279 h 272066"/>
              <a:gd name="T10" fmla="*/ 19564 w 227198"/>
              <a:gd name="T11" fmla="*/ 143503 h 272066"/>
              <a:gd name="T12" fmla="*/ 178 w 227198"/>
              <a:gd name="T13" fmla="*/ 127772 h 272066"/>
              <a:gd name="T14" fmla="*/ 32481 w 227198"/>
              <a:gd name="T15" fmla="*/ 118335 h 272066"/>
              <a:gd name="T16" fmla="*/ 42175 w 227198"/>
              <a:gd name="T17" fmla="*/ 64849 h 272066"/>
              <a:gd name="T18" fmla="*/ 74488 w 227198"/>
              <a:gd name="T19" fmla="*/ 64849 h 272066"/>
              <a:gd name="T20" fmla="*/ 71257 w 227198"/>
              <a:gd name="T21" fmla="*/ 30245 h 272066"/>
              <a:gd name="T22" fmla="*/ 139109 w 227198"/>
              <a:gd name="T23" fmla="*/ 8222 h 27206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27198" h="272066">
                <a:moveTo>
                  <a:pt x="141290" y="8577"/>
                </a:moveTo>
                <a:cubicBezTo>
                  <a:pt x="166996" y="34284"/>
                  <a:pt x="220598" y="160084"/>
                  <a:pt x="226614" y="185791"/>
                </a:cubicBezTo>
                <a:cubicBezTo>
                  <a:pt x="232630" y="211498"/>
                  <a:pt x="190516" y="148598"/>
                  <a:pt x="177389" y="162819"/>
                </a:cubicBezTo>
                <a:cubicBezTo>
                  <a:pt x="164262" y="177040"/>
                  <a:pt x="174106" y="262912"/>
                  <a:pt x="147853" y="271116"/>
                </a:cubicBezTo>
                <a:cubicBezTo>
                  <a:pt x="121600" y="279320"/>
                  <a:pt x="41199" y="232282"/>
                  <a:pt x="19868" y="212045"/>
                </a:cubicBezTo>
                <a:cubicBezTo>
                  <a:pt x="-1463" y="191808"/>
                  <a:pt x="23150" y="162819"/>
                  <a:pt x="19868" y="149692"/>
                </a:cubicBezTo>
                <a:cubicBezTo>
                  <a:pt x="16586" y="136565"/>
                  <a:pt x="-2010" y="137658"/>
                  <a:pt x="178" y="133283"/>
                </a:cubicBezTo>
                <a:cubicBezTo>
                  <a:pt x="2366" y="128908"/>
                  <a:pt x="25884" y="134377"/>
                  <a:pt x="32994" y="123438"/>
                </a:cubicBezTo>
                <a:cubicBezTo>
                  <a:pt x="40104" y="112499"/>
                  <a:pt x="35730" y="76946"/>
                  <a:pt x="42840" y="67648"/>
                </a:cubicBezTo>
                <a:cubicBezTo>
                  <a:pt x="49950" y="58350"/>
                  <a:pt x="70734" y="73664"/>
                  <a:pt x="75656" y="67648"/>
                </a:cubicBezTo>
                <a:cubicBezTo>
                  <a:pt x="80578" y="61632"/>
                  <a:pt x="62530" y="40847"/>
                  <a:pt x="72375" y="31549"/>
                </a:cubicBezTo>
                <a:cubicBezTo>
                  <a:pt x="82220" y="22251"/>
                  <a:pt x="115584" y="-17130"/>
                  <a:pt x="141290" y="8577"/>
                </a:cubicBezTo>
                <a:close/>
              </a:path>
            </a:pathLst>
          </a:custGeom>
          <a:solidFill>
            <a:srgbClr val="99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80" name="TextBox 4"/>
          <p:cNvSpPr txBox="1">
            <a:spLocks noChangeArrowheads="1"/>
          </p:cNvSpPr>
          <p:nvPr/>
        </p:nvSpPr>
        <p:spPr bwMode="auto">
          <a:xfrm>
            <a:off x="7451725" y="5084763"/>
            <a:ext cx="269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14481" name="Object 146"/>
          <p:cNvGraphicFramePr>
            <a:graphicFrameLocks noChangeAspect="1"/>
          </p:cNvGraphicFramePr>
          <p:nvPr/>
        </p:nvGraphicFramePr>
        <p:xfrm>
          <a:off x="322263" y="2057400"/>
          <a:ext cx="3441700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name="Chart" r:id="rId4" imgW="3437860" imgH="2273620" progId="Excel.Sheet.8">
                  <p:embed/>
                </p:oleObj>
              </mc:Choice>
              <mc:Fallback>
                <p:oleObj name="Chart" r:id="rId4" imgW="3437860" imgH="2273620" progId="Excel.Sheet.8">
                  <p:embed/>
                  <p:pic>
                    <p:nvPicPr>
                      <p:cNvPr id="0" name="Object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3" y="2057400"/>
                        <a:ext cx="3441700" cy="227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" name="TextBox 151"/>
          <p:cNvSpPr txBox="1"/>
          <p:nvPr/>
        </p:nvSpPr>
        <p:spPr>
          <a:xfrm>
            <a:off x="7285039" y="6364817"/>
            <a:ext cx="1463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11/2014: 25 </a:t>
            </a:r>
            <a:endParaRPr lang="en-US" sz="20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5400" t="6181" r="6706" b="5542"/>
          <a:stretch>
            <a:fillRect/>
          </a:stretch>
        </p:blipFill>
        <p:spPr bwMode="auto">
          <a:xfrm>
            <a:off x="827088" y="1219915"/>
            <a:ext cx="7518400" cy="471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331788" y="115888"/>
            <a:ext cx="415490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3200" b="1" dirty="0" smtClean="0">
                <a:latin typeface="Calibri" charset="0"/>
              </a:rPr>
              <a:t>Ερευνητικοί σύνδεσμοι</a:t>
            </a:r>
            <a:endParaRPr lang="hu-HU" sz="3200" b="1" dirty="0">
              <a:latin typeface="Calibri" charset="0"/>
            </a:endParaRPr>
          </a:p>
        </p:txBody>
      </p:sp>
      <p:cxnSp>
        <p:nvCxnSpPr>
          <p:cNvPr id="16388" name="Straight Connector 3"/>
          <p:cNvCxnSpPr>
            <a:cxnSpLocks noChangeShapeType="1"/>
          </p:cNvCxnSpPr>
          <p:nvPr/>
        </p:nvCxnSpPr>
        <p:spPr bwMode="auto">
          <a:xfrm>
            <a:off x="0" y="908050"/>
            <a:ext cx="9144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5" name="Rectangle 4"/>
          <p:cNvSpPr/>
          <p:nvPr/>
        </p:nvSpPr>
        <p:spPr>
          <a:xfrm>
            <a:off x="6521450" y="6164444"/>
            <a:ext cx="2622550" cy="369887"/>
          </a:xfrm>
          <a:prstGeom prst="rect">
            <a:avLst/>
          </a:prstGeom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hu-HU" dirty="0">
                <a:solidFill>
                  <a:srgbClr val="3C8C93"/>
                </a:solidFill>
              </a:rPr>
              <a:t>http</a:t>
            </a:r>
            <a:r>
              <a:rPr lang="en-US" dirty="0">
                <a:solidFill>
                  <a:srgbClr val="3C8C93"/>
                </a:solidFill>
              </a:rPr>
              <a:t>\\:</a:t>
            </a:r>
            <a:r>
              <a:rPr lang="en-US" dirty="0" err="1">
                <a:solidFill>
                  <a:srgbClr val="3C8C93"/>
                </a:solidFill>
              </a:rPr>
              <a:t>emeunet.eular.org</a:t>
            </a:r>
            <a:endParaRPr lang="hu-HU" dirty="0">
              <a:solidFill>
                <a:srgbClr val="3C8C93"/>
              </a:solidFill>
            </a:endParaRP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115888"/>
            <a:ext cx="190976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10" name="Straight Connector 4"/>
          <p:cNvCxnSpPr>
            <a:cxnSpLocks noChangeShapeType="1"/>
          </p:cNvCxnSpPr>
          <p:nvPr/>
        </p:nvCxnSpPr>
        <p:spPr bwMode="auto">
          <a:xfrm>
            <a:off x="0" y="908050"/>
            <a:ext cx="9144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6" name="Rectangle 5"/>
          <p:cNvSpPr/>
          <p:nvPr/>
        </p:nvSpPr>
        <p:spPr>
          <a:xfrm>
            <a:off x="6521450" y="5805488"/>
            <a:ext cx="2622550" cy="369887"/>
          </a:xfrm>
          <a:prstGeom prst="rect">
            <a:avLst/>
          </a:prstGeom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hu-HU">
                <a:solidFill>
                  <a:srgbClr val="3C8C93"/>
                </a:solidFill>
              </a:rPr>
              <a:t>http</a:t>
            </a:r>
            <a:r>
              <a:rPr lang="en-US">
                <a:solidFill>
                  <a:srgbClr val="3C8C93"/>
                </a:solidFill>
              </a:rPr>
              <a:t>\\:emeunet.eular.org</a:t>
            </a:r>
            <a:endParaRPr lang="hu-HU">
              <a:solidFill>
                <a:srgbClr val="3C8C93"/>
              </a:solidFill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115888"/>
            <a:ext cx="190976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3"/>
          <a:srcRect l="11108" t="14133" r="6485" b="9073"/>
          <a:stretch>
            <a:fillRect/>
          </a:stretch>
        </p:blipFill>
        <p:spPr bwMode="auto">
          <a:xfrm>
            <a:off x="212725" y="1114425"/>
            <a:ext cx="8680450" cy="454660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31788" y="115888"/>
            <a:ext cx="415490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3200" b="1" dirty="0" smtClean="0">
                <a:solidFill>
                  <a:srgbClr val="000000"/>
                </a:solidFill>
                <a:latin typeface="Calibri" charset="0"/>
              </a:rPr>
              <a:t>Ερευνητικοί σύνδεσμοι</a:t>
            </a:r>
            <a:endParaRPr lang="hu-HU" sz="3200" b="1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34" name="Straight Connector 4"/>
          <p:cNvCxnSpPr>
            <a:cxnSpLocks noChangeShapeType="1"/>
          </p:cNvCxnSpPr>
          <p:nvPr/>
        </p:nvCxnSpPr>
        <p:spPr bwMode="auto">
          <a:xfrm>
            <a:off x="0" y="908050"/>
            <a:ext cx="9144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7" name="Rectangle 6"/>
          <p:cNvSpPr/>
          <p:nvPr/>
        </p:nvSpPr>
        <p:spPr>
          <a:xfrm>
            <a:off x="6521450" y="5805488"/>
            <a:ext cx="2622550" cy="369887"/>
          </a:xfrm>
          <a:prstGeom prst="rect">
            <a:avLst/>
          </a:prstGeom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hu-HU">
                <a:solidFill>
                  <a:srgbClr val="3C8C93"/>
                </a:solidFill>
              </a:rPr>
              <a:t>http</a:t>
            </a:r>
            <a:r>
              <a:rPr lang="en-US">
                <a:solidFill>
                  <a:srgbClr val="3C8C93"/>
                </a:solidFill>
              </a:rPr>
              <a:t>\\:emeunet.eular.org</a:t>
            </a:r>
            <a:endParaRPr lang="hu-HU">
              <a:solidFill>
                <a:srgbClr val="3C8C93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115888"/>
            <a:ext cx="190976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/>
          <p:cNvPicPr>
            <a:picLocks noChangeAspect="1" noChangeArrowheads="1"/>
          </p:cNvPicPr>
          <p:nvPr/>
        </p:nvPicPr>
        <p:blipFill>
          <a:blip r:embed="rId3"/>
          <a:srcRect l="12379" t="13216" r="6696" b="8456"/>
          <a:stretch>
            <a:fillRect/>
          </a:stretch>
        </p:blipFill>
        <p:spPr bwMode="auto">
          <a:xfrm>
            <a:off x="107950" y="985838"/>
            <a:ext cx="8856663" cy="481965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1"/>
          <p:cNvSpPr txBox="1">
            <a:spLocks noChangeArrowheads="1"/>
          </p:cNvSpPr>
          <p:nvPr/>
        </p:nvSpPr>
        <p:spPr bwMode="auto">
          <a:xfrm>
            <a:off x="331788" y="115888"/>
            <a:ext cx="348044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3200" b="1" dirty="0" smtClean="0">
                <a:solidFill>
                  <a:srgbClr val="000000"/>
                </a:solidFill>
                <a:latin typeface="Calibri" charset="0"/>
              </a:rPr>
              <a:t>Κλινικοί σύνδεσμοι</a:t>
            </a:r>
            <a:endParaRPr lang="hu-HU" sz="3200" b="1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458" name="Straight Connector 4"/>
          <p:cNvCxnSpPr>
            <a:cxnSpLocks noChangeShapeType="1"/>
          </p:cNvCxnSpPr>
          <p:nvPr/>
        </p:nvCxnSpPr>
        <p:spPr bwMode="auto">
          <a:xfrm>
            <a:off x="0" y="908050"/>
            <a:ext cx="9144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6" name="Rectangle 5"/>
          <p:cNvSpPr/>
          <p:nvPr/>
        </p:nvSpPr>
        <p:spPr>
          <a:xfrm>
            <a:off x="6521450" y="5805488"/>
            <a:ext cx="2622550" cy="369887"/>
          </a:xfrm>
          <a:prstGeom prst="rect">
            <a:avLst/>
          </a:prstGeom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hu-HU">
                <a:solidFill>
                  <a:srgbClr val="3C8C93"/>
                </a:solidFill>
              </a:rPr>
              <a:t>http</a:t>
            </a:r>
            <a:r>
              <a:rPr lang="en-US">
                <a:solidFill>
                  <a:srgbClr val="3C8C93"/>
                </a:solidFill>
              </a:rPr>
              <a:t>\\:emeunet.eular.org</a:t>
            </a:r>
            <a:endParaRPr lang="hu-HU">
              <a:solidFill>
                <a:srgbClr val="3C8C93"/>
              </a:solidFill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115888"/>
            <a:ext cx="190976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3"/>
          <a:srcRect l="12196" t="14156" r="6570" b="8823"/>
          <a:stretch>
            <a:fillRect/>
          </a:stretch>
        </p:blipFill>
        <p:spPr bwMode="auto">
          <a:xfrm>
            <a:off x="158750" y="1039813"/>
            <a:ext cx="8805863" cy="469265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1"/>
          <p:cNvSpPr txBox="1">
            <a:spLocks noChangeArrowheads="1"/>
          </p:cNvSpPr>
          <p:nvPr/>
        </p:nvSpPr>
        <p:spPr bwMode="auto">
          <a:xfrm>
            <a:off x="331788" y="115888"/>
            <a:ext cx="499287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3200" b="1" dirty="0" smtClean="0">
                <a:solidFill>
                  <a:srgbClr val="000000"/>
                </a:solidFill>
                <a:latin typeface="Calibri" charset="0"/>
              </a:rPr>
              <a:t>Σύνδεσμοι χρηματοδότησης</a:t>
            </a:r>
            <a:endParaRPr lang="hu-HU" sz="3200" b="1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482" name="Straight Connector 4"/>
          <p:cNvCxnSpPr>
            <a:cxnSpLocks noChangeShapeType="1"/>
          </p:cNvCxnSpPr>
          <p:nvPr/>
        </p:nvCxnSpPr>
        <p:spPr bwMode="auto">
          <a:xfrm>
            <a:off x="0" y="908050"/>
            <a:ext cx="9144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115888"/>
            <a:ext cx="190976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331788" y="115888"/>
            <a:ext cx="430117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3200" b="1" dirty="0" smtClean="0">
                <a:solidFill>
                  <a:srgbClr val="000000"/>
                </a:solidFill>
                <a:latin typeface="Calibri" charset="0"/>
              </a:rPr>
              <a:t>Σύνδεσμοι εκπαίδευσης</a:t>
            </a:r>
            <a:endParaRPr lang="hu-HU" sz="3200" b="1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19461" name="Afbeelding 1" descr="Schermafbeelding 2014-10-04 om 21.44.1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6975"/>
            <a:ext cx="914400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5174" t="6001" r="7024" b="6248"/>
          <a:stretch>
            <a:fillRect/>
          </a:stretch>
        </p:blipFill>
        <p:spPr bwMode="auto">
          <a:xfrm>
            <a:off x="900113" y="1028700"/>
            <a:ext cx="7458075" cy="4657725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507" name="Straight Connector 4"/>
          <p:cNvCxnSpPr>
            <a:cxnSpLocks noChangeShapeType="1"/>
          </p:cNvCxnSpPr>
          <p:nvPr/>
        </p:nvCxnSpPr>
        <p:spPr bwMode="auto">
          <a:xfrm>
            <a:off x="0" y="908050"/>
            <a:ext cx="9144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6" name="Rectangle 5"/>
          <p:cNvSpPr/>
          <p:nvPr/>
        </p:nvSpPr>
        <p:spPr>
          <a:xfrm>
            <a:off x="6521450" y="5915936"/>
            <a:ext cx="2622550" cy="369887"/>
          </a:xfrm>
          <a:prstGeom prst="rect">
            <a:avLst/>
          </a:prstGeom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hu-HU">
                <a:solidFill>
                  <a:srgbClr val="3C8C93"/>
                </a:solidFill>
              </a:rPr>
              <a:t>http</a:t>
            </a:r>
            <a:r>
              <a:rPr lang="en-US">
                <a:solidFill>
                  <a:srgbClr val="3C8C93"/>
                </a:solidFill>
              </a:rPr>
              <a:t>\\:emeunet.eular.org</a:t>
            </a:r>
            <a:endParaRPr lang="hu-HU">
              <a:solidFill>
                <a:srgbClr val="3C8C93"/>
              </a:solidFill>
            </a:endParaRP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115888"/>
            <a:ext cx="190976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1"/>
          <p:cNvSpPr txBox="1">
            <a:spLocks noChangeArrowheads="1"/>
          </p:cNvSpPr>
          <p:nvPr/>
        </p:nvSpPr>
        <p:spPr bwMode="auto">
          <a:xfrm>
            <a:off x="331788" y="115888"/>
            <a:ext cx="305464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l-GR" sz="3200" b="1" dirty="0" smtClean="0">
                <a:solidFill>
                  <a:srgbClr val="000000"/>
                </a:solidFill>
                <a:latin typeface="Calibri" charset="0"/>
              </a:rPr>
              <a:t>Εγγραφή μέλους</a:t>
            </a:r>
            <a:endParaRPr lang="hu-HU" sz="3200" b="1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360565" y="162118"/>
            <a:ext cx="4968027" cy="584776"/>
          </a:xfr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rtlCol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b="1" dirty="0">
                <a:solidFill>
                  <a:srgbClr val="000000"/>
                </a:solidFill>
                <a:latin typeface="Calibri" charset="0"/>
                <a:ea typeface="+mn-ea"/>
                <a:cs typeface="+mn-cs"/>
              </a:rPr>
              <a:t>EULAR Fellow Sessions 2014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30837" y="1162961"/>
            <a:ext cx="8393843" cy="5113337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l-GR" sz="2000" dirty="0" smtClean="0">
                <a:latin typeface="Calibri" charset="0"/>
                <a:cs typeface="ＭＳ Ｐゴシック" charset="-128"/>
              </a:rPr>
              <a:t>Σε συνεργασία με την </a:t>
            </a:r>
            <a:r>
              <a:rPr lang="en-US" sz="2000" dirty="0" smtClean="0">
                <a:latin typeface="Calibri" charset="0"/>
                <a:cs typeface="ＭＳ Ｐゴシック" charset="-128"/>
              </a:rPr>
              <a:t>ESCET, </a:t>
            </a:r>
            <a:r>
              <a:rPr lang="el-GR" sz="2000" dirty="0" smtClean="0">
                <a:latin typeface="Calibri" charset="0"/>
                <a:cs typeface="ＭＳ Ｐゴシック" charset="-128"/>
              </a:rPr>
              <a:t>η </a:t>
            </a:r>
            <a:r>
              <a:rPr lang="en-US" sz="2000" dirty="0" smtClean="0">
                <a:latin typeface="Calibri" charset="0"/>
                <a:cs typeface="ＭＳ Ｐゴシック" charset="-128"/>
              </a:rPr>
              <a:t>EMEUNET </a:t>
            </a:r>
            <a:r>
              <a:rPr lang="el-GR" sz="2000" dirty="0" smtClean="0">
                <a:latin typeface="Calibri" charset="0"/>
                <a:cs typeface="ＭＳ Ｐゴシック" charset="-128"/>
              </a:rPr>
              <a:t>προτείνει και οργανώνει</a:t>
            </a:r>
            <a:r>
              <a:rPr lang="en-US" sz="2000" dirty="0" smtClean="0">
                <a:latin typeface="Calibri" charset="0"/>
                <a:cs typeface="ＭＳ Ｐゴシック" charset="-128"/>
              </a:rPr>
              <a:t> Fellow Sessions </a:t>
            </a:r>
            <a:r>
              <a:rPr lang="el-GR" sz="2000" dirty="0" smtClean="0">
                <a:latin typeface="Calibri" charset="0"/>
                <a:cs typeface="ＭＳ Ｐゴシック" charset="-128"/>
              </a:rPr>
              <a:t>στο ετήσιο συνέδριο της </a:t>
            </a:r>
            <a:r>
              <a:rPr lang="en-US" sz="2000" dirty="0" smtClean="0">
                <a:latin typeface="Calibri" charset="0"/>
                <a:cs typeface="ＭＳ Ｐゴシック" charset="-128"/>
              </a:rPr>
              <a:t>EULAR,  </a:t>
            </a:r>
            <a:r>
              <a:rPr lang="el-GR" sz="2000" dirty="0" err="1" smtClean="0">
                <a:latin typeface="Calibri" charset="0"/>
                <a:cs typeface="ＭＳ Ｐゴシック" charset="-128"/>
              </a:rPr>
              <a:t>π</a:t>
            </a:r>
            <a:r>
              <a:rPr lang="en-US" sz="2000" dirty="0" err="1" smtClean="0">
                <a:latin typeface="Calibri" charset="0"/>
                <a:cs typeface="ＭＳ Ｐゴシック" charset="-128"/>
              </a:rPr>
              <a:t>x</a:t>
            </a:r>
            <a:r>
              <a:rPr lang="en-US" sz="2000" dirty="0" smtClean="0">
                <a:latin typeface="Calibri" charset="0"/>
                <a:cs typeface="ＭＳ Ｐゴシック" charset="-128"/>
              </a:rPr>
              <a:t>. 2014</a:t>
            </a:r>
          </a:p>
          <a:p>
            <a:pPr marL="0" indent="0">
              <a:lnSpc>
                <a:spcPct val="150000"/>
              </a:lnSpc>
            </a:pPr>
            <a:r>
              <a:rPr lang="el-GR" sz="2000" b="1" dirty="0" smtClean="0">
                <a:latin typeface="Calibri" charset="0"/>
                <a:cs typeface="ＭＳ Ｐゴシック" charset="-128"/>
              </a:rPr>
              <a:t> </a:t>
            </a:r>
            <a:r>
              <a:rPr lang="en-US" sz="2000" b="1" dirty="0" smtClean="0">
                <a:latin typeface="Calibri" charset="0"/>
                <a:cs typeface="ＭＳ Ｐゴシック" charset="-128"/>
              </a:rPr>
              <a:t>Basic </a:t>
            </a:r>
            <a:r>
              <a:rPr lang="en-US" sz="2000" b="1" dirty="0">
                <a:latin typeface="Calibri" charset="0"/>
                <a:cs typeface="ＭＳ Ｐゴシック" charset="-128"/>
              </a:rPr>
              <a:t>epidemiology </a:t>
            </a:r>
            <a:r>
              <a:rPr lang="en-US" sz="2000" b="1" dirty="0" smtClean="0">
                <a:latin typeface="Calibri" charset="0"/>
                <a:cs typeface="ＭＳ Ｐゴシック" charset="-128"/>
              </a:rPr>
              <a:t>explained</a:t>
            </a:r>
          </a:p>
          <a:p>
            <a:pPr marL="0" indent="0">
              <a:lnSpc>
                <a:spcPct val="150000"/>
              </a:lnSpc>
            </a:pPr>
            <a:r>
              <a:rPr lang="el-GR" sz="2000" b="1" dirty="0" smtClean="0">
                <a:latin typeface="Calibri" charset="0"/>
                <a:cs typeface="ＭＳ Ｐゴシック" charset="-128"/>
              </a:rPr>
              <a:t> </a:t>
            </a:r>
            <a:r>
              <a:rPr lang="en-US" sz="2000" b="1" dirty="0" smtClean="0">
                <a:latin typeface="Calibri" charset="0"/>
                <a:cs typeface="ＭＳ Ｐゴシック" charset="-128"/>
              </a:rPr>
              <a:t>Basic </a:t>
            </a:r>
            <a:r>
              <a:rPr lang="en-US" sz="2000" b="1" dirty="0">
                <a:latin typeface="Calibri" charset="0"/>
                <a:cs typeface="ＭＳ Ｐゴシック" charset="-128"/>
              </a:rPr>
              <a:t>immunology </a:t>
            </a:r>
            <a:r>
              <a:rPr lang="en-US" sz="2000" b="1" dirty="0" smtClean="0">
                <a:latin typeface="Calibri" charset="0"/>
                <a:cs typeface="ＭＳ Ｐゴシック" charset="-128"/>
              </a:rPr>
              <a:t>explained</a:t>
            </a:r>
            <a:endParaRPr lang="en-US" sz="2000" dirty="0" smtClean="0">
              <a:latin typeface="Calibri" charset="0"/>
              <a:cs typeface="ＭＳ Ｐゴシック" charset="-128"/>
            </a:endParaRPr>
          </a:p>
          <a:p>
            <a:pPr marL="0" indent="0">
              <a:lnSpc>
                <a:spcPct val="150000"/>
              </a:lnSpc>
            </a:pPr>
            <a:r>
              <a:rPr lang="el-GR" sz="2000" b="1" dirty="0" smtClean="0">
                <a:latin typeface="Calibri" charset="0"/>
                <a:cs typeface="ＭＳ Ｐゴシック" charset="-128"/>
              </a:rPr>
              <a:t> </a:t>
            </a:r>
            <a:r>
              <a:rPr lang="en-US" sz="2000" b="1" dirty="0" smtClean="0">
                <a:latin typeface="Calibri" charset="0"/>
                <a:cs typeface="ＭＳ Ｐゴシック" charset="-128"/>
              </a:rPr>
              <a:t>Career development</a:t>
            </a:r>
            <a:endParaRPr lang="hu-HU" sz="2000" b="1" dirty="0" smtClean="0">
              <a:latin typeface="Calibri" charset="0"/>
              <a:cs typeface="ＭＳ Ｐゴシック" charset="-128"/>
            </a:endParaRPr>
          </a:p>
          <a:p>
            <a:pPr marL="0" indent="0">
              <a:lnSpc>
                <a:spcPct val="150000"/>
              </a:lnSpc>
            </a:pPr>
            <a:r>
              <a:rPr lang="el-GR" sz="2000" b="1" dirty="0" smtClean="0">
                <a:latin typeface="Calibri" charset="0"/>
                <a:cs typeface="ＭＳ Ｐゴシック" charset="-128"/>
              </a:rPr>
              <a:t> </a:t>
            </a:r>
            <a:r>
              <a:rPr lang="hu-HU" sz="2000" b="1" dirty="0" smtClean="0">
                <a:latin typeface="Calibri" charset="0"/>
                <a:cs typeface="ＭＳ Ｐゴシック" charset="-128"/>
              </a:rPr>
              <a:t>E</a:t>
            </a:r>
            <a:r>
              <a:rPr lang="hu-HU" sz="2000" b="1" dirty="0">
                <a:latin typeface="Calibri" charset="0"/>
                <a:cs typeface="ＭＳ Ｐゴシック" charset="-128"/>
              </a:rPr>
              <a:t>-</a:t>
            </a:r>
            <a:r>
              <a:rPr lang="hu-HU" sz="2000" b="1" dirty="0" smtClean="0">
                <a:latin typeface="Calibri" charset="0"/>
                <a:cs typeface="ＭＳ Ｐゴシック" charset="-128"/>
              </a:rPr>
              <a:t>Health</a:t>
            </a:r>
            <a:endParaRPr lang="en-US" sz="2000" b="1" dirty="0" smtClean="0">
              <a:latin typeface="Calibri" charset="0"/>
              <a:cs typeface="ＭＳ Ｐゴシック" charset="-128"/>
            </a:endParaRPr>
          </a:p>
          <a:p>
            <a:pPr marL="0" indent="0">
              <a:lnSpc>
                <a:spcPct val="150000"/>
              </a:lnSpc>
            </a:pPr>
            <a:r>
              <a:rPr lang="el-GR" sz="2000" b="1" dirty="0" smtClean="0">
                <a:latin typeface="Calibri" charset="0"/>
                <a:cs typeface="ＭＳ Ｐゴシック" charset="-128"/>
              </a:rPr>
              <a:t> </a:t>
            </a:r>
            <a:r>
              <a:rPr lang="en-US" sz="2000" b="1" dirty="0" smtClean="0">
                <a:latin typeface="Calibri" charset="0"/>
                <a:cs typeface="ＭＳ Ｐゴシック" charset="-128"/>
              </a:rPr>
              <a:t>What </a:t>
            </a:r>
            <a:r>
              <a:rPr lang="en-US" sz="2000" b="1" dirty="0">
                <a:latin typeface="Calibri" charset="0"/>
                <a:cs typeface="ＭＳ Ｐゴシック" charset="-128"/>
              </a:rPr>
              <a:t>we have learnt - from exchange visits and educational research</a:t>
            </a:r>
            <a:r>
              <a:rPr lang="en-US" sz="2000" b="1" dirty="0" smtClean="0">
                <a:latin typeface="Calibri" charset="0"/>
                <a:cs typeface="ＭＳ Ｐゴシック" charset="-128"/>
              </a:rPr>
              <a:t> projects </a:t>
            </a:r>
            <a:r>
              <a:rPr lang="en-US" sz="2000" b="1" dirty="0">
                <a:latin typeface="Calibri" charset="0"/>
                <a:cs typeface="ＭＳ Ｐゴシック" charset="-128"/>
              </a:rPr>
              <a:t>I </a:t>
            </a:r>
            <a:r>
              <a:rPr lang="en-US" sz="2000" b="1" dirty="0" smtClean="0">
                <a:latin typeface="Calibri" charset="0"/>
                <a:cs typeface="ＭＳ Ｐゴシック" charset="-128"/>
              </a:rPr>
              <a:t>and II</a:t>
            </a:r>
          </a:p>
          <a:p>
            <a:pPr marL="0" indent="0">
              <a:lnSpc>
                <a:spcPct val="150000"/>
              </a:lnSpc>
            </a:pPr>
            <a:r>
              <a:rPr lang="el-GR" sz="2000" b="1" dirty="0" smtClean="0">
                <a:latin typeface="Calibri" charset="0"/>
                <a:cs typeface="ＭＳ Ｐゴシック" charset="-128"/>
              </a:rPr>
              <a:t> </a:t>
            </a:r>
            <a:r>
              <a:rPr lang="en-US" sz="2000" b="1" dirty="0" smtClean="0">
                <a:latin typeface="Calibri" charset="0"/>
                <a:cs typeface="ＭＳ Ｐゴシック" charset="-128"/>
              </a:rPr>
              <a:t>Funding </a:t>
            </a:r>
            <a:r>
              <a:rPr lang="en-US" sz="2000" b="1" dirty="0">
                <a:latin typeface="Calibri" charset="0"/>
                <a:cs typeface="ＭＳ Ｐゴシック" charset="-128"/>
              </a:rPr>
              <a:t>of </a:t>
            </a:r>
            <a:r>
              <a:rPr lang="en-US" sz="2000" b="1" dirty="0" smtClean="0">
                <a:latin typeface="Calibri" charset="0"/>
                <a:cs typeface="ＭＳ Ｐゴシック" charset="-128"/>
              </a:rPr>
              <a:t>research</a:t>
            </a:r>
          </a:p>
          <a:p>
            <a:pPr marL="0" indent="0">
              <a:lnSpc>
                <a:spcPct val="150000"/>
              </a:lnSpc>
            </a:pPr>
            <a:r>
              <a:rPr lang="el-GR" sz="2000" b="1" dirty="0" smtClean="0">
                <a:latin typeface="Calibri" charset="0"/>
                <a:cs typeface="ＭＳ Ｐゴシック" charset="-128"/>
              </a:rPr>
              <a:t> </a:t>
            </a:r>
            <a:r>
              <a:rPr lang="en-US" sz="2000" b="1" dirty="0" smtClean="0">
                <a:latin typeface="Calibri" charset="0"/>
                <a:cs typeface="ＭＳ Ｐゴシック" charset="-128"/>
              </a:rPr>
              <a:t>Marketing </a:t>
            </a:r>
            <a:r>
              <a:rPr lang="en-US" sz="2000" b="1" dirty="0">
                <a:latin typeface="Calibri" charset="0"/>
                <a:cs typeface="ＭＳ Ｐゴシック" charset="-128"/>
              </a:rPr>
              <a:t>rheumatology</a:t>
            </a:r>
            <a:r>
              <a:rPr lang="en-US" sz="2000" b="1" dirty="0" smtClean="0">
                <a:latin typeface="Calibri" charset="0"/>
                <a:cs typeface="ＭＳ Ｐゴシック" charset="-128"/>
              </a:rPr>
              <a:t>:</a:t>
            </a:r>
            <a:r>
              <a:rPr lang="el-GR" sz="2000" b="1" dirty="0" smtClean="0">
                <a:latin typeface="Calibri" charset="0"/>
                <a:cs typeface="ＭＳ Ｐゴシック" charset="-128"/>
              </a:rPr>
              <a:t> </a:t>
            </a:r>
            <a:r>
              <a:rPr lang="en-US" sz="2000" b="1" dirty="0" smtClean="0">
                <a:latin typeface="Calibri" charset="0"/>
                <a:cs typeface="ＭＳ Ｐゴシック" charset="-128"/>
              </a:rPr>
              <a:t>Spreading </a:t>
            </a:r>
            <a:r>
              <a:rPr lang="en-US" sz="2000" b="1" dirty="0">
                <a:latin typeface="Calibri" charset="0"/>
                <a:cs typeface="ＭＳ Ｐゴシック" charset="-128"/>
              </a:rPr>
              <a:t>the </a:t>
            </a:r>
            <a:r>
              <a:rPr lang="en-US" sz="2000" b="1" dirty="0" smtClean="0">
                <a:latin typeface="Calibri" charset="0"/>
                <a:cs typeface="ＭＳ Ｐゴシック" charset="-128"/>
              </a:rPr>
              <a:t>gospel</a:t>
            </a:r>
          </a:p>
          <a:p>
            <a:pPr marL="0" indent="0">
              <a:lnSpc>
                <a:spcPct val="150000"/>
              </a:lnSpc>
            </a:pPr>
            <a:endParaRPr lang="en-US" sz="2000" b="1" dirty="0">
              <a:latin typeface="Calibri" charset="0"/>
              <a:cs typeface="ＭＳ Ｐゴシック" charset="-128"/>
            </a:endParaRPr>
          </a:p>
          <a:p>
            <a:pPr marL="0" indent="0">
              <a:lnSpc>
                <a:spcPct val="150000"/>
              </a:lnSpc>
            </a:pPr>
            <a:endParaRPr lang="en-US" sz="2000" b="1" dirty="0">
              <a:latin typeface="Calibri" charset="0"/>
              <a:cs typeface="ＭＳ Ｐゴシック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10338" y="6488113"/>
            <a:ext cx="2622550" cy="369887"/>
          </a:xfrm>
          <a:prstGeom prst="rect">
            <a:avLst/>
          </a:prstGeom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hu-HU">
                <a:solidFill>
                  <a:srgbClr val="3C8C93"/>
                </a:solidFill>
              </a:rPr>
              <a:t>http</a:t>
            </a:r>
            <a:r>
              <a:rPr lang="en-US">
                <a:solidFill>
                  <a:srgbClr val="3C8C93"/>
                </a:solidFill>
              </a:rPr>
              <a:t>\\:emeunet.eular.org</a:t>
            </a:r>
            <a:endParaRPr lang="hu-HU">
              <a:solidFill>
                <a:srgbClr val="3C8C93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https://scontent-a-ams.xx.fbcdn.net/hphotos-xpf1/v/t1.0-9/10686934_625006547616037_4620322868434364602_n.png?oh=7c63ee893582281995116001e77bf06b&amp;oe=54CDCDD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1188" y="1989138"/>
            <a:ext cx="29337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WordArt 7"/>
          <p:cNvSpPr>
            <a:spLocks noChangeArrowheads="1" noChangeShapeType="1" noTextEdit="1"/>
          </p:cNvSpPr>
          <p:nvPr/>
        </p:nvSpPr>
        <p:spPr bwMode="auto">
          <a:xfrm>
            <a:off x="3027363" y="2735263"/>
            <a:ext cx="3200400" cy="25654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en-US" sz="20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ea typeface="Arial"/>
                <a:cs typeface="Arial"/>
              </a:rPr>
              <a:t>www.emeunet.eular.org </a:t>
            </a:r>
          </a:p>
        </p:txBody>
      </p:sp>
      <p:pic>
        <p:nvPicPr>
          <p:cNvPr id="5124" name="Picture 8" descr="Logo"/>
          <p:cNvPicPr>
            <a:picLocks noChangeAspect="1" noChangeArrowheads="1"/>
          </p:cNvPicPr>
          <p:nvPr/>
        </p:nvPicPr>
        <p:blipFill>
          <a:blip r:embed="rId3"/>
          <a:srcRect b="51419"/>
          <a:stretch>
            <a:fillRect/>
          </a:stretch>
        </p:blipFill>
        <p:spPr bwMode="auto">
          <a:xfrm>
            <a:off x="3232150" y="1484313"/>
            <a:ext cx="273208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25" name="Straight Connector 6"/>
          <p:cNvCxnSpPr>
            <a:cxnSpLocks noChangeShapeType="1"/>
          </p:cNvCxnSpPr>
          <p:nvPr/>
        </p:nvCxnSpPr>
        <p:spPr bwMode="auto">
          <a:xfrm>
            <a:off x="0" y="908050"/>
            <a:ext cx="9144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 r="47308" b="54375"/>
          <a:stretch>
            <a:fillRect/>
          </a:stretch>
        </p:blipFill>
        <p:spPr bwMode="auto">
          <a:xfrm>
            <a:off x="195263" y="1079500"/>
            <a:ext cx="30765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775" y="2470150"/>
            <a:ext cx="26289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788" y="3213100"/>
            <a:ext cx="3067050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3550" y="1216025"/>
            <a:ext cx="48704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5388" y="2867025"/>
            <a:ext cx="34544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27013" y="296863"/>
            <a:ext cx="5060950" cy="647700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l-GR" sz="2800" b="1" dirty="0" smtClean="0">
                <a:solidFill>
                  <a:srgbClr val="000000"/>
                </a:solidFill>
                <a:latin typeface="+mj-lt"/>
              </a:rPr>
              <a:t>Δημοσιευμένες μελέτες</a:t>
            </a:r>
            <a:endParaRPr lang="en-GB" sz="2800" b="1" dirty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14" name="Straight Connector 4"/>
          <p:cNvCxnSpPr/>
          <p:nvPr/>
        </p:nvCxnSpPr>
        <p:spPr>
          <a:xfrm>
            <a:off x="-88900" y="1052513"/>
            <a:ext cx="92519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5" name="CasellaDiTesto 6"/>
          <p:cNvSpPr txBox="1">
            <a:spLocks noChangeArrowheads="1"/>
          </p:cNvSpPr>
          <p:nvPr/>
        </p:nvSpPr>
        <p:spPr bwMode="auto">
          <a:xfrm>
            <a:off x="5199063" y="2413000"/>
            <a:ext cx="3117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1200" i="1">
                <a:latin typeface="Times New Roman" charset="0"/>
                <a:ea typeface="Times New Roman" charset="0"/>
                <a:cs typeface="Times New Roman" charset="0"/>
              </a:rPr>
              <a:t>Clin Exp Rheumatol 2014 Epub Sep 8</a:t>
            </a:r>
          </a:p>
        </p:txBody>
      </p:sp>
      <p:sp>
        <p:nvSpPr>
          <p:cNvPr id="39946" name="CasellaDiTesto 15"/>
          <p:cNvSpPr txBox="1">
            <a:spLocks noChangeArrowheads="1"/>
          </p:cNvSpPr>
          <p:nvPr/>
        </p:nvSpPr>
        <p:spPr bwMode="auto">
          <a:xfrm>
            <a:off x="179388" y="2908300"/>
            <a:ext cx="28082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it-IT" sz="1200" i="1">
                <a:latin typeface="Times New Roman" charset="0"/>
                <a:ea typeface="Times New Roman" charset="0"/>
                <a:cs typeface="Times New Roman" charset="0"/>
              </a:rPr>
              <a:t>Ann Rheum Dis 2012;71:1432-1433</a:t>
            </a:r>
          </a:p>
        </p:txBody>
      </p:sp>
      <p:pic>
        <p:nvPicPr>
          <p:cNvPr id="39947" name="Bild 8" descr="Logo EMEUNET Scherer.jpe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58038" y="28575"/>
            <a:ext cx="1998662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Bild 8" descr="Logo EMEUNET Scherer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8038" y="28575"/>
            <a:ext cx="1998662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23850" y="44450"/>
            <a:ext cx="388399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CH" sz="3200" b="1" dirty="0" err="1" smtClean="0">
                <a:latin typeface="Calibri" charset="0"/>
              </a:rPr>
              <a:t>Facebook</a:t>
            </a:r>
            <a:r>
              <a:rPr lang="de-CH" sz="3200" b="1" dirty="0" smtClean="0">
                <a:latin typeface="Calibri" charset="0"/>
              </a:rPr>
              <a:t> </a:t>
            </a:r>
            <a:r>
              <a:rPr lang="el-GR" sz="3200" b="1" dirty="0" smtClean="0">
                <a:latin typeface="Calibri" charset="0"/>
              </a:rPr>
              <a:t>και </a:t>
            </a:r>
            <a:r>
              <a:rPr lang="de-CH" sz="3200" b="1" dirty="0" err="1" smtClean="0">
                <a:latin typeface="Calibri" charset="0"/>
              </a:rPr>
              <a:t>Twitter</a:t>
            </a:r>
            <a:r>
              <a:rPr lang="de-CH" sz="3200" b="1" dirty="0">
                <a:latin typeface="Calibri" charset="0"/>
              </a:rPr>
              <a:t>!</a:t>
            </a:r>
            <a:endParaRPr lang="hu-HU" sz="3200" dirty="0"/>
          </a:p>
        </p:txBody>
      </p:sp>
      <p:cxnSp>
        <p:nvCxnSpPr>
          <p:cNvPr id="27653" name="Straight Connector 5"/>
          <p:cNvCxnSpPr>
            <a:cxnSpLocks noChangeShapeType="1"/>
          </p:cNvCxnSpPr>
          <p:nvPr/>
        </p:nvCxnSpPr>
        <p:spPr bwMode="auto">
          <a:xfrm>
            <a:off x="0" y="712788"/>
            <a:ext cx="9144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4"/>
          <a:srcRect l="10425" t="16040" r="33821" b="6252"/>
          <a:stretch>
            <a:fillRect/>
          </a:stretch>
        </p:blipFill>
        <p:spPr bwMode="auto">
          <a:xfrm>
            <a:off x="716648" y="852488"/>
            <a:ext cx="7865788" cy="576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7888"/>
            <a:ext cx="8229600" cy="1143000"/>
          </a:xfrm>
        </p:spPr>
        <p:txBody>
          <a:bodyPr>
            <a:normAutofit/>
          </a:bodyPr>
          <a:lstStyle/>
          <a:p>
            <a:r>
              <a:rPr lang="el-GR" sz="2800" b="1" dirty="0" smtClean="0"/>
              <a:t>Γιατί να γίνω μέλος;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798"/>
            <a:ext cx="9144000" cy="4525963"/>
          </a:xfrm>
        </p:spPr>
        <p:txBody>
          <a:bodyPr>
            <a:noAutofit/>
          </a:bodyPr>
          <a:lstStyle/>
          <a:p>
            <a:pPr lvl="0"/>
            <a:r>
              <a:rPr lang="en-US" sz="1700" b="1" dirty="0" smtClean="0"/>
              <a:t>Education &amp; skills</a:t>
            </a:r>
            <a:endParaRPr lang="en-US" sz="1700" dirty="0" smtClean="0"/>
          </a:p>
          <a:p>
            <a:pPr lvl="1"/>
            <a:r>
              <a:rPr lang="en-US" sz="1700" dirty="0" smtClean="0"/>
              <a:t>Widen your horizon: travel bursaries to the </a:t>
            </a:r>
            <a:r>
              <a:rPr lang="en-US" sz="1700" b="1" dirty="0" smtClean="0"/>
              <a:t>EUREKA translational medicine course</a:t>
            </a:r>
            <a:r>
              <a:rPr lang="en-US" sz="1700" dirty="0" smtClean="0"/>
              <a:t> are offered yearly by EULAR exclusively to EMEUNET members</a:t>
            </a:r>
          </a:p>
          <a:p>
            <a:pPr lvl="1"/>
            <a:r>
              <a:rPr lang="en-US" sz="1700" dirty="0" smtClean="0"/>
              <a:t>Become a reviewer: state of the art </a:t>
            </a:r>
            <a:r>
              <a:rPr lang="en-US" sz="1700" b="1" dirty="0" smtClean="0"/>
              <a:t>peer-review mentoring</a:t>
            </a:r>
            <a:r>
              <a:rPr lang="en-US" sz="1700" dirty="0" smtClean="0"/>
              <a:t> in collaboration with ARD</a:t>
            </a:r>
          </a:p>
          <a:p>
            <a:pPr lvl="0"/>
            <a:r>
              <a:rPr lang="en-US" sz="1700" b="1" dirty="0" smtClean="0"/>
              <a:t>Career development</a:t>
            </a:r>
            <a:endParaRPr lang="en-US" sz="1700" dirty="0" smtClean="0"/>
          </a:p>
          <a:p>
            <a:pPr lvl="1"/>
            <a:r>
              <a:rPr lang="en-US" sz="1700" dirty="0" smtClean="0"/>
              <a:t>Make a difference: become actively involved in EMEUNET/EULAR initiatives -</a:t>
            </a:r>
            <a:r>
              <a:rPr lang="en-US" sz="1700" b="1" dirty="0" smtClean="0"/>
              <a:t>suggest and chair a session</a:t>
            </a:r>
            <a:r>
              <a:rPr lang="en-US" sz="1700" dirty="0" smtClean="0"/>
              <a:t> at the EULAR Congress, and participate in shaping the upcoming EULAR guidelines!</a:t>
            </a:r>
          </a:p>
          <a:p>
            <a:pPr lvl="0"/>
            <a:r>
              <a:rPr lang="en-US" sz="1700" b="1" dirty="0" smtClean="0"/>
              <a:t>News and updates</a:t>
            </a:r>
            <a:endParaRPr lang="en-US" sz="1700" dirty="0" smtClean="0"/>
          </a:p>
          <a:p>
            <a:pPr lvl="1"/>
            <a:r>
              <a:rPr lang="en-US" sz="1700" dirty="0" smtClean="0"/>
              <a:t>Get the best out of EULAR and ACR Congresses: our </a:t>
            </a:r>
            <a:r>
              <a:rPr lang="en-US" sz="1700" b="1" dirty="0" smtClean="0"/>
              <a:t>newsletters </a:t>
            </a:r>
            <a:r>
              <a:rPr lang="en-US" sz="1700" dirty="0" smtClean="0"/>
              <a:t>guide you so that you &lt;do not miss&gt; key presentations and post-congress &lt;highlights&gt;</a:t>
            </a:r>
          </a:p>
          <a:p>
            <a:pPr lvl="1"/>
            <a:r>
              <a:rPr lang="en-US" sz="1700" dirty="0" smtClean="0"/>
              <a:t>Stay up to date: receive regular mementos of upcoming </a:t>
            </a:r>
            <a:r>
              <a:rPr lang="en-US" sz="1700" b="1" dirty="0" smtClean="0"/>
              <a:t>international congresses</a:t>
            </a:r>
            <a:endParaRPr lang="en-US" sz="1700" dirty="0" smtClean="0"/>
          </a:p>
          <a:p>
            <a:r>
              <a:rPr lang="en-US" sz="1700" dirty="0" smtClean="0"/>
              <a:t> </a:t>
            </a:r>
            <a:r>
              <a:rPr lang="en-US" sz="1700" b="1" dirty="0" smtClean="0"/>
              <a:t>Research</a:t>
            </a:r>
            <a:r>
              <a:rPr lang="en-US" sz="1700" dirty="0" smtClean="0"/>
              <a:t> </a:t>
            </a:r>
            <a:r>
              <a:rPr lang="en-US" sz="1700" b="1" dirty="0" smtClean="0"/>
              <a:t>opportunities</a:t>
            </a:r>
            <a:endParaRPr lang="en-US" sz="1700" dirty="0" smtClean="0"/>
          </a:p>
          <a:p>
            <a:pPr lvl="1"/>
            <a:r>
              <a:rPr lang="en-US" sz="1700" dirty="0" smtClean="0"/>
              <a:t>Find a mentor: don’t miss the </a:t>
            </a:r>
            <a:r>
              <a:rPr lang="en-US" sz="1700" b="1" dirty="0" smtClean="0"/>
              <a:t>mentor-mentee meetings</a:t>
            </a:r>
            <a:r>
              <a:rPr lang="en-US" sz="1700" dirty="0" smtClean="0"/>
              <a:t>, yearly at the EULAR Congress</a:t>
            </a:r>
          </a:p>
          <a:p>
            <a:pPr lvl="1"/>
            <a:r>
              <a:rPr lang="en-US" sz="1700" dirty="0" smtClean="0"/>
              <a:t>Be the first to apply: </a:t>
            </a:r>
            <a:r>
              <a:rPr lang="en-US" sz="1700" b="1" dirty="0" smtClean="0"/>
              <a:t>fellowships and open positions</a:t>
            </a:r>
            <a:r>
              <a:rPr lang="en-US" sz="1700" dirty="0" smtClean="0"/>
              <a:t> in research</a:t>
            </a:r>
          </a:p>
          <a:p>
            <a:pPr lvl="0"/>
            <a:r>
              <a:rPr lang="en-US" sz="1700" b="1" dirty="0" smtClean="0"/>
              <a:t>Networking</a:t>
            </a:r>
            <a:r>
              <a:rPr lang="en-US" sz="1700" dirty="0" smtClean="0"/>
              <a:t>	</a:t>
            </a:r>
          </a:p>
          <a:p>
            <a:pPr lvl="1"/>
            <a:r>
              <a:rPr lang="en-US" sz="1700" dirty="0" smtClean="0"/>
              <a:t>Find collaborators: search the </a:t>
            </a:r>
            <a:r>
              <a:rPr lang="en-US" sz="1700" b="1" dirty="0" smtClean="0"/>
              <a:t>EMEUNET membership database</a:t>
            </a:r>
            <a:r>
              <a:rPr lang="en-US" sz="1700" dirty="0" smtClean="0"/>
              <a:t> and the upcoming </a:t>
            </a:r>
            <a:r>
              <a:rPr lang="en-US" sz="1700" b="1" dirty="0" smtClean="0"/>
              <a:t>EULAR Centers of Excellence database</a:t>
            </a:r>
            <a:endParaRPr lang="en-US" sz="1700" dirty="0" smtClean="0"/>
          </a:p>
          <a:p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-216552" y="-26988"/>
            <a:ext cx="8229600" cy="990601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Calibri" charset="0"/>
                <a:cs typeface="ＭＳ Ｐゴシック" charset="-128"/>
              </a:rPr>
              <a:t>The Emerging EULAR Network:</a:t>
            </a:r>
            <a:r>
              <a:rPr lang="en-GB" sz="2800" b="1" dirty="0" smtClean="0">
                <a:latin typeface="Calibri" charset="0"/>
                <a:cs typeface="ＭＳ Ｐゴシック" charset="-128"/>
              </a:rPr>
              <a:t> </a:t>
            </a:r>
            <a:r>
              <a:rPr lang="el-GR" sz="2800" b="1" dirty="0" smtClean="0">
                <a:latin typeface="Calibri" charset="0"/>
                <a:cs typeface="ＭＳ Ｐゴシック" charset="-128"/>
              </a:rPr>
              <a:t>τί είναι;</a:t>
            </a:r>
            <a:endParaRPr lang="en-GB" sz="2800" b="1" dirty="0">
              <a:latin typeface="Calibri" charset="0"/>
              <a:cs typeface="ＭＳ Ｐゴシック" charset="-128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>
          <a:xfrm>
            <a:off x="314325" y="1235075"/>
            <a:ext cx="8578850" cy="4138613"/>
          </a:xfrm>
        </p:spPr>
        <p:txBody>
          <a:bodyPr>
            <a:normAutofit/>
          </a:bodyPr>
          <a:lstStyle/>
          <a:p>
            <a:pPr marL="0" indent="0">
              <a:buFontTx/>
              <a:buChar char="•"/>
            </a:pPr>
            <a:r>
              <a:rPr lang="en-GB" sz="2400" dirty="0">
                <a:latin typeface="Calibri" charset="0"/>
                <a:cs typeface="ＭＳ Ｐゴシック" charset="-128"/>
              </a:rPr>
              <a:t> </a:t>
            </a:r>
            <a:r>
              <a:rPr lang="en-GB" sz="2400" dirty="0" smtClean="0">
                <a:latin typeface="Calibri" charset="0"/>
                <a:cs typeface="ＭＳ Ｐゴシック" charset="-128"/>
              </a:rPr>
              <a:t> </a:t>
            </a:r>
            <a:r>
              <a:rPr lang="el-GR" sz="2000" dirty="0" smtClean="0">
                <a:latin typeface="Calibri" charset="0"/>
                <a:cs typeface="ＭＳ Ｐゴシック" charset="-128"/>
              </a:rPr>
              <a:t>Οργάνωση στα πλαίσια της </a:t>
            </a:r>
            <a:r>
              <a:rPr lang="en-US" sz="2000" dirty="0" smtClean="0">
                <a:latin typeface="Calibri" charset="0"/>
                <a:cs typeface="ＭＳ Ｐゴシック" charset="-128"/>
              </a:rPr>
              <a:t>EULAR to 2009</a:t>
            </a:r>
            <a:endParaRPr lang="en-GB" sz="2000" dirty="0" smtClean="0">
              <a:latin typeface="Calibri" charset="0"/>
              <a:cs typeface="ＭＳ Ｐゴシック" charset="-128"/>
            </a:endParaRPr>
          </a:p>
          <a:p>
            <a:pPr marL="0" indent="0">
              <a:buFontTx/>
              <a:buChar char="•"/>
            </a:pPr>
            <a:r>
              <a:rPr lang="en-GB" sz="2000" dirty="0">
                <a:latin typeface="Calibri" charset="0"/>
                <a:cs typeface="ＭＳ Ｐゴシック" charset="-128"/>
              </a:rPr>
              <a:t> </a:t>
            </a:r>
            <a:r>
              <a:rPr lang="en-GB" sz="2000" dirty="0" smtClean="0">
                <a:latin typeface="Calibri" charset="0"/>
                <a:cs typeface="ＭＳ Ｐゴシック" charset="-128"/>
              </a:rPr>
              <a:t> </a:t>
            </a:r>
            <a:r>
              <a:rPr lang="el-GR" sz="2000" dirty="0" smtClean="0">
                <a:latin typeface="Calibri" charset="0"/>
                <a:cs typeface="ＭＳ Ｐゴシック" charset="-128"/>
              </a:rPr>
              <a:t>Ρευματολόγοι και ερευνητές στη Ρευματολογία από την Ευρώπη, ηλικίας &lt; 40</a:t>
            </a:r>
            <a:endParaRPr lang="en-GB" sz="2000" dirty="0" smtClean="0">
              <a:latin typeface="Calibri" charset="0"/>
              <a:cs typeface="ＭＳ Ｐゴシック" charset="-128"/>
            </a:endParaRPr>
          </a:p>
          <a:p>
            <a:pPr marL="0" indent="0">
              <a:buNone/>
            </a:pPr>
            <a:endParaRPr lang="en-GB" sz="2400" dirty="0" smtClean="0">
              <a:latin typeface="Calibri" charset="0"/>
              <a:cs typeface="ＭＳ Ｐゴシック" charset="-128"/>
            </a:endParaRPr>
          </a:p>
          <a:p>
            <a:pPr marL="0" indent="0">
              <a:buFontTx/>
              <a:buChar char="•"/>
            </a:pPr>
            <a:r>
              <a:rPr lang="el-GR" sz="2000" dirty="0" smtClean="0">
                <a:latin typeface="Calibri" charset="0"/>
                <a:cs typeface="ＭＳ Ｐゴシック" charset="-128"/>
              </a:rPr>
              <a:t>Στόχοι</a:t>
            </a:r>
            <a:r>
              <a:rPr lang="en-GB" sz="2400" dirty="0" smtClean="0">
                <a:latin typeface="Calibri" charset="0"/>
                <a:cs typeface="ＭＳ Ｐゴシック" charset="-128"/>
              </a:rPr>
              <a:t>:</a:t>
            </a:r>
          </a:p>
          <a:p>
            <a:pPr lvl="1"/>
            <a:r>
              <a:rPr lang="el-GR" sz="2000" dirty="0" smtClean="0">
                <a:latin typeface="Calibri" charset="0"/>
              </a:rPr>
              <a:t>Η προώθηση και καθιέρωση πλήρους και υψηλού επιπέδου κατάρτισης για όλους τους ειδικευομένους ρευματολογίας</a:t>
            </a:r>
            <a:endParaRPr lang="en-US" sz="2000" dirty="0" smtClean="0">
              <a:latin typeface="Calibri" charset="0"/>
            </a:endParaRPr>
          </a:p>
          <a:p>
            <a:pPr lvl="1"/>
            <a:r>
              <a:rPr lang="el-GR" sz="2000" dirty="0" smtClean="0">
                <a:latin typeface="Calibri" charset="0"/>
              </a:rPr>
              <a:t>Η βελτίωση της δικτύωσης (</a:t>
            </a:r>
            <a:r>
              <a:rPr lang="en-GB" sz="2000" dirty="0" smtClean="0">
                <a:latin typeface="Calibri" charset="0"/>
              </a:rPr>
              <a:t>networking</a:t>
            </a:r>
            <a:r>
              <a:rPr lang="el-GR" sz="2000" dirty="0" smtClean="0">
                <a:latin typeface="Calibri" charset="0"/>
              </a:rPr>
              <a:t>) και ενσωμάτωσης στη </a:t>
            </a:r>
            <a:r>
              <a:rPr lang="en-US" sz="2000" dirty="0" smtClean="0">
                <a:latin typeface="Calibri" charset="0"/>
              </a:rPr>
              <a:t>EULAR </a:t>
            </a:r>
            <a:r>
              <a:rPr lang="el-GR" sz="2000" dirty="0" smtClean="0">
                <a:latin typeface="Calibri" charset="0"/>
              </a:rPr>
              <a:t>νέων ρευματολόγων και ερευνητών</a:t>
            </a:r>
            <a:endParaRPr lang="en-GB" sz="2000" dirty="0">
              <a:latin typeface="Calibri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39750" y="4682982"/>
            <a:ext cx="8189913" cy="15081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2"/>
            </a:solidFill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l-GR" sz="2000" b="1" dirty="0" smtClean="0">
                <a:latin typeface="Calibri" charset="0"/>
                <a:ea typeface="Calibri" charset="0"/>
                <a:cs typeface="Calibri" charset="0"/>
              </a:rPr>
              <a:t>Αποστολή </a:t>
            </a:r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2014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:</a:t>
            </a:r>
            <a:r>
              <a:rPr lang="hu-HU" sz="2000" dirty="0">
                <a:latin typeface="Calibri" charset="0"/>
                <a:ea typeface="Calibri" charset="0"/>
                <a:cs typeface="Calibri" charset="0"/>
              </a:rPr>
              <a:t> </a:t>
            </a:r>
            <a:endParaRPr lang="nl-NL" sz="2000" dirty="0" smtClean="0"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l-GR" i="1" dirty="0" smtClean="0">
                <a:latin typeface="Calibri" charset="0"/>
              </a:rPr>
              <a:t>Μια ομάδα εργασίας της </a:t>
            </a:r>
            <a:r>
              <a:rPr lang="en-US" i="1" dirty="0" smtClean="0">
                <a:latin typeface="Calibri" charset="0"/>
              </a:rPr>
              <a:t>EULAR </a:t>
            </a:r>
            <a:r>
              <a:rPr lang="el-GR" i="1" dirty="0" smtClean="0">
                <a:latin typeface="Calibri" charset="0"/>
              </a:rPr>
              <a:t>αποτελούμενη από νέους κλινικούς και ερευνητές στη ρευματολογία:</a:t>
            </a:r>
          </a:p>
          <a:p>
            <a:pPr algn="ctr"/>
            <a:r>
              <a:rPr lang="el-GR" i="1" dirty="0" smtClean="0">
                <a:latin typeface="Calibri" charset="0"/>
              </a:rPr>
              <a:t>Διεύρυνση συνεργασιών</a:t>
            </a:r>
            <a:r>
              <a:rPr lang="en-US" i="1" dirty="0" smtClean="0">
                <a:latin typeface="Calibri" charset="0"/>
              </a:rPr>
              <a:t>, </a:t>
            </a:r>
            <a:r>
              <a:rPr lang="el-GR" i="1" dirty="0" smtClean="0">
                <a:latin typeface="Calibri" charset="0"/>
              </a:rPr>
              <a:t>προώθηση της εκπαίδευσης και ενσωμάτωση στις δραστηριότητες της </a:t>
            </a:r>
            <a:r>
              <a:rPr lang="en-US" i="1" dirty="0" smtClean="0">
                <a:latin typeface="Calibri" charset="0"/>
              </a:rPr>
              <a:t>EULAR</a:t>
            </a:r>
            <a:endParaRPr lang="fr-FR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6149" name="Straight Connector 6"/>
          <p:cNvCxnSpPr>
            <a:cxnSpLocks noChangeShapeType="1"/>
          </p:cNvCxnSpPr>
          <p:nvPr/>
        </p:nvCxnSpPr>
        <p:spPr bwMode="auto">
          <a:xfrm>
            <a:off x="0" y="908050"/>
            <a:ext cx="9144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61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1050" y="63500"/>
            <a:ext cx="190976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523038" y="6274892"/>
            <a:ext cx="2609850" cy="366712"/>
          </a:xfrm>
          <a:prstGeom prst="rect">
            <a:avLst/>
          </a:prstGeom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hu-HU" dirty="0">
                <a:solidFill>
                  <a:srgbClr val="3C8C93"/>
                </a:solidFill>
              </a:rPr>
              <a:t>http</a:t>
            </a:r>
            <a:r>
              <a:rPr lang="en-US" dirty="0">
                <a:solidFill>
                  <a:srgbClr val="3C8C93"/>
                </a:solidFill>
              </a:rPr>
              <a:t>\\:</a:t>
            </a:r>
            <a:r>
              <a:rPr lang="en-US" dirty="0" err="1">
                <a:solidFill>
                  <a:srgbClr val="3C8C93"/>
                </a:solidFill>
              </a:rPr>
              <a:t>emeunet.eular.org</a:t>
            </a:r>
            <a:endParaRPr lang="hu-HU" dirty="0">
              <a:solidFill>
                <a:srgbClr val="3C8C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1194568"/>
            <a:ext cx="8572500" cy="5305425"/>
          </a:xfrm>
        </p:spPr>
        <p:txBody>
          <a:bodyPr>
            <a:normAutofit/>
          </a:bodyPr>
          <a:lstStyle/>
          <a:p>
            <a:pPr eaLnBrk="1" hangingPunct="1">
              <a:spcBef>
                <a:spcPts val="350"/>
              </a:spcBef>
              <a:spcAft>
                <a:spcPts val="300"/>
              </a:spcAft>
            </a:pPr>
            <a:r>
              <a:rPr lang="el-GR" sz="2200" b="1" dirty="0" smtClean="0">
                <a:latin typeface="Calibri" charset="0"/>
                <a:cs typeface="ＭＳ Ｐゴシック" charset="-128"/>
              </a:rPr>
              <a:t>Κεντρική επιτροπή </a:t>
            </a:r>
            <a:r>
              <a:rPr lang="en-US" sz="2200" b="1" dirty="0" smtClean="0">
                <a:latin typeface="Calibri" charset="0"/>
                <a:cs typeface="ＭＳ Ｐゴシック" charset="-128"/>
              </a:rPr>
              <a:t>(steering committee)</a:t>
            </a:r>
            <a:endParaRPr lang="fr-FR" sz="2200" b="1" dirty="0" smtClean="0">
              <a:latin typeface="Calibri" charset="0"/>
              <a:cs typeface="ＭＳ Ｐゴシック" charset="-128"/>
            </a:endParaRPr>
          </a:p>
          <a:p>
            <a:pPr lvl="1" algn="just" eaLnBrk="1" hangingPunct="1">
              <a:spcBef>
                <a:spcPts val="350"/>
              </a:spcBef>
              <a:spcAft>
                <a:spcPts val="300"/>
              </a:spcAft>
            </a:pPr>
            <a:r>
              <a:rPr lang="en-US" sz="2200" dirty="0" smtClean="0">
                <a:latin typeface="Calibri" charset="0"/>
              </a:rPr>
              <a:t>3 </a:t>
            </a:r>
            <a:r>
              <a:rPr lang="el-GR" sz="2200" dirty="0" smtClean="0">
                <a:latin typeface="Calibri" charset="0"/>
              </a:rPr>
              <a:t>άτομα</a:t>
            </a:r>
          </a:p>
          <a:p>
            <a:pPr lvl="1" algn="just" eaLnBrk="1" hangingPunct="1">
              <a:spcBef>
                <a:spcPts val="350"/>
              </a:spcBef>
              <a:spcAft>
                <a:spcPts val="300"/>
              </a:spcAft>
            </a:pPr>
            <a:r>
              <a:rPr lang="el-GR" sz="2200" dirty="0" smtClean="0">
                <a:latin typeface="Calibri" charset="0"/>
              </a:rPr>
              <a:t>Ετήσια θέση</a:t>
            </a:r>
          </a:p>
          <a:p>
            <a:pPr lvl="1" algn="just" eaLnBrk="1" hangingPunct="1">
              <a:spcBef>
                <a:spcPts val="350"/>
              </a:spcBef>
              <a:spcAft>
                <a:spcPts val="300"/>
              </a:spcAft>
            </a:pPr>
            <a:r>
              <a:rPr lang="el-GR" sz="2200" dirty="0" smtClean="0">
                <a:latin typeface="Calibri" charset="0"/>
              </a:rPr>
              <a:t>Άμεση επαφή με </a:t>
            </a:r>
            <a:r>
              <a:rPr lang="en-US" sz="2200" dirty="0" smtClean="0">
                <a:latin typeface="Calibri" charset="0"/>
              </a:rPr>
              <a:t>EULAR </a:t>
            </a:r>
            <a:r>
              <a:rPr lang="el-GR" sz="2200" dirty="0" smtClean="0">
                <a:latin typeface="Calibri" charset="0"/>
              </a:rPr>
              <a:t>(πρόεδρος)</a:t>
            </a:r>
          </a:p>
          <a:p>
            <a:pPr lvl="1" algn="just" eaLnBrk="1" hangingPunct="1">
              <a:spcBef>
                <a:spcPts val="350"/>
              </a:spcBef>
              <a:spcAft>
                <a:spcPts val="300"/>
              </a:spcAft>
            </a:pPr>
            <a:r>
              <a:rPr lang="el-GR" sz="2200" dirty="0" smtClean="0">
                <a:latin typeface="Calibri" charset="0"/>
              </a:rPr>
              <a:t>Πρόσκληση στις συναντήσεις της Διοικούσας &amp; Επιστημονικής επιτροπής της </a:t>
            </a:r>
            <a:r>
              <a:rPr lang="en-US" sz="2200" dirty="0" smtClean="0">
                <a:latin typeface="Calibri" charset="0"/>
              </a:rPr>
              <a:t>EULAR</a:t>
            </a:r>
          </a:p>
          <a:p>
            <a:pPr>
              <a:spcBef>
                <a:spcPts val="350"/>
              </a:spcBef>
              <a:spcAft>
                <a:spcPts val="300"/>
              </a:spcAft>
            </a:pPr>
            <a:endParaRPr lang="el-GR" sz="2200" b="1" dirty="0" smtClean="0">
              <a:latin typeface="Calibri" charset="0"/>
              <a:cs typeface="ＭＳ Ｐゴシック" charset="-128"/>
            </a:endParaRPr>
          </a:p>
          <a:p>
            <a:pPr>
              <a:spcBef>
                <a:spcPts val="350"/>
              </a:spcBef>
              <a:spcAft>
                <a:spcPts val="300"/>
              </a:spcAft>
            </a:pPr>
            <a:r>
              <a:rPr lang="el-GR" sz="2200" b="1" dirty="0" smtClean="0">
                <a:latin typeface="Calibri" charset="0"/>
                <a:cs typeface="ＭＳ Ｐゴシック" charset="-128"/>
              </a:rPr>
              <a:t>Ομάδα εργασίας </a:t>
            </a:r>
            <a:r>
              <a:rPr lang="en-US" sz="2200" b="1" dirty="0" smtClean="0">
                <a:latin typeface="Calibri" charset="0"/>
                <a:cs typeface="ＭＳ Ｐゴシック" charset="-128"/>
              </a:rPr>
              <a:t>(working group)</a:t>
            </a:r>
            <a:endParaRPr lang="fr-FR" sz="2200" b="1" dirty="0" smtClean="0">
              <a:latin typeface="Calibri" charset="0"/>
              <a:cs typeface="ＭＳ Ｐゴシック" charset="-128"/>
            </a:endParaRPr>
          </a:p>
          <a:p>
            <a:pPr lvl="1">
              <a:spcBef>
                <a:spcPts val="350"/>
              </a:spcBef>
              <a:spcAft>
                <a:spcPts val="300"/>
              </a:spcAft>
            </a:pPr>
            <a:r>
              <a:rPr lang="en-US" sz="2200" dirty="0" err="1" smtClean="0">
                <a:latin typeface="Calibri" charset="0"/>
                <a:sym typeface="Symbol" charset="2"/>
              </a:rPr>
              <a:t></a:t>
            </a:r>
            <a:r>
              <a:rPr lang="el-GR" sz="2200" dirty="0" smtClean="0">
                <a:latin typeface="Calibri" charset="0"/>
                <a:sym typeface="Symbol" charset="2"/>
              </a:rPr>
              <a:t> </a:t>
            </a:r>
            <a:r>
              <a:rPr lang="en-US" sz="2200" dirty="0" smtClean="0">
                <a:latin typeface="Calibri" charset="0"/>
              </a:rPr>
              <a:t>40 </a:t>
            </a:r>
            <a:r>
              <a:rPr lang="el-GR" sz="2200" dirty="0" smtClean="0">
                <a:latin typeface="Calibri" charset="0"/>
              </a:rPr>
              <a:t>άτομα </a:t>
            </a:r>
            <a:r>
              <a:rPr lang="en-US" sz="2200" dirty="0" smtClean="0">
                <a:latin typeface="Calibri" charset="0"/>
              </a:rPr>
              <a:t>(max.</a:t>
            </a:r>
            <a:r>
              <a:rPr lang="hu-HU" sz="2200" dirty="0" smtClean="0">
                <a:latin typeface="Calibri" charset="0"/>
              </a:rPr>
              <a:t> </a:t>
            </a:r>
            <a:r>
              <a:rPr lang="nl-NL" sz="2200" dirty="0" smtClean="0">
                <a:latin typeface="Calibri" charset="0"/>
              </a:rPr>
              <a:t>3/</a:t>
            </a:r>
            <a:r>
              <a:rPr lang="el-GR" sz="2200" dirty="0" smtClean="0">
                <a:latin typeface="Calibri" charset="0"/>
              </a:rPr>
              <a:t>χώρα</a:t>
            </a:r>
            <a:r>
              <a:rPr lang="en-US" sz="2200" dirty="0" smtClean="0">
                <a:latin typeface="Calibri" charset="0"/>
              </a:rPr>
              <a:t>) </a:t>
            </a:r>
            <a:endParaRPr lang="el-GR" sz="2200" dirty="0" smtClean="0">
              <a:latin typeface="Calibri" charset="0"/>
            </a:endParaRPr>
          </a:p>
          <a:p>
            <a:pPr lvl="1">
              <a:spcBef>
                <a:spcPts val="350"/>
              </a:spcBef>
              <a:spcAft>
                <a:spcPts val="300"/>
              </a:spcAft>
            </a:pPr>
            <a:r>
              <a:rPr lang="el-GR" sz="2200" dirty="0" smtClean="0">
                <a:latin typeface="Calibri" charset="0"/>
              </a:rPr>
              <a:t>3ετής θέση με δυνατότητα παράτασης</a:t>
            </a:r>
          </a:p>
          <a:p>
            <a:pPr lvl="1">
              <a:spcBef>
                <a:spcPts val="350"/>
              </a:spcBef>
              <a:spcAft>
                <a:spcPts val="300"/>
              </a:spcAft>
            </a:pPr>
            <a:r>
              <a:rPr lang="el-GR" sz="2200" dirty="0" smtClean="0">
                <a:latin typeface="Calibri" charset="0"/>
              </a:rPr>
              <a:t>Δυνατότητα αίτησης ετησίως</a:t>
            </a:r>
            <a:endParaRPr lang="en-US" sz="2200" dirty="0" smtClean="0">
              <a:latin typeface="Calibri" charset="0"/>
            </a:endParaRPr>
          </a:p>
          <a:p>
            <a:pPr algn="just">
              <a:spcBef>
                <a:spcPts val="350"/>
              </a:spcBef>
              <a:spcAft>
                <a:spcPts val="300"/>
              </a:spcAft>
            </a:pPr>
            <a:endParaRPr lang="en-US" sz="2600" dirty="0" smtClean="0">
              <a:latin typeface="Calibri" charset="0"/>
            </a:endParaRPr>
          </a:p>
        </p:txBody>
      </p:sp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395288" y="206375"/>
            <a:ext cx="8229600" cy="990600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l-GR" sz="3600" b="1" dirty="0" smtClean="0">
                <a:latin typeface="Calibri" charset="0"/>
                <a:cs typeface="ＭＳ Ｐゴシック" charset="-128"/>
              </a:rPr>
              <a:t>Δομή</a:t>
            </a:r>
            <a:endParaRPr lang="en-GB" sz="3600" b="1" dirty="0">
              <a:latin typeface="Calibri" charset="0"/>
              <a:cs typeface="ＭＳ Ｐゴシック" charset="-128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1050" y="63500"/>
            <a:ext cx="190976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173" name="Straight Connector 6"/>
          <p:cNvCxnSpPr>
            <a:cxnSpLocks noChangeShapeType="1"/>
          </p:cNvCxnSpPr>
          <p:nvPr/>
        </p:nvCxnSpPr>
        <p:spPr bwMode="auto">
          <a:xfrm>
            <a:off x="0" y="908050"/>
            <a:ext cx="9144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4" name="Rectangle 3"/>
          <p:cNvSpPr/>
          <p:nvPr/>
        </p:nvSpPr>
        <p:spPr>
          <a:xfrm>
            <a:off x="6523038" y="5805488"/>
            <a:ext cx="2609850" cy="366712"/>
          </a:xfrm>
          <a:prstGeom prst="rect">
            <a:avLst/>
          </a:prstGeom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hu-HU">
                <a:solidFill>
                  <a:srgbClr val="3C8C93"/>
                </a:solidFill>
              </a:rPr>
              <a:t>http</a:t>
            </a:r>
            <a:r>
              <a:rPr lang="en-US">
                <a:solidFill>
                  <a:srgbClr val="3C8C93"/>
                </a:solidFill>
              </a:rPr>
              <a:t>\\:emeunet.eular.org</a:t>
            </a:r>
            <a:endParaRPr lang="hu-HU">
              <a:solidFill>
                <a:srgbClr val="3C8C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34" name="Rectangle 173"/>
          <p:cNvSpPr>
            <a:spLocks noChangeArrowheads="1"/>
          </p:cNvSpPr>
          <p:nvPr/>
        </p:nvSpPr>
        <p:spPr bwMode="auto">
          <a:xfrm>
            <a:off x="1091950" y="318463"/>
            <a:ext cx="69933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ts val="350"/>
              </a:spcBef>
              <a:spcAft>
                <a:spcPts val="300"/>
              </a:spcAft>
            </a:pPr>
            <a:r>
              <a:rPr lang="el-GR" sz="2400" b="1" dirty="0" smtClean="0">
                <a:solidFill>
                  <a:srgbClr val="19194D"/>
                </a:solidFill>
                <a:latin typeface="Calibri" charset="0"/>
              </a:rPr>
              <a:t>Ομάδα εργασίας</a:t>
            </a:r>
            <a:r>
              <a:rPr lang="en-US" sz="2400" b="1" dirty="0" smtClean="0">
                <a:solidFill>
                  <a:srgbClr val="19194D"/>
                </a:solidFill>
                <a:latin typeface="Calibri" charset="0"/>
              </a:rPr>
              <a:t>: </a:t>
            </a:r>
            <a:r>
              <a:rPr lang="de-DE" sz="2400" dirty="0">
                <a:solidFill>
                  <a:srgbClr val="19194D"/>
                </a:solidFill>
                <a:latin typeface="Calibri" charset="0"/>
              </a:rPr>
              <a:t>44</a:t>
            </a:r>
            <a:r>
              <a:rPr lang="de-DE" sz="2400" dirty="0" smtClean="0">
                <a:solidFill>
                  <a:srgbClr val="19194D"/>
                </a:solidFill>
                <a:latin typeface="Calibri" charset="0"/>
              </a:rPr>
              <a:t> </a:t>
            </a:r>
            <a:r>
              <a:rPr lang="el-GR" sz="2400" dirty="0" smtClean="0">
                <a:solidFill>
                  <a:srgbClr val="19194D"/>
                </a:solidFill>
                <a:latin typeface="Calibri" charset="0"/>
              </a:rPr>
              <a:t>μέλη από χώρες-μέλη της </a:t>
            </a:r>
            <a:r>
              <a:rPr lang="de-DE" sz="2400" dirty="0" smtClean="0">
                <a:solidFill>
                  <a:srgbClr val="19194D"/>
                </a:solidFill>
                <a:latin typeface="Calibri" charset="0"/>
              </a:rPr>
              <a:t>EULAR</a:t>
            </a:r>
            <a:endParaRPr lang="en-US" sz="2400" dirty="0">
              <a:solidFill>
                <a:srgbClr val="19194D"/>
              </a:solidFill>
              <a:latin typeface="Calibri" charset="0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50" y="6308725"/>
            <a:ext cx="1036638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395288" y="1052513"/>
          <a:ext cx="4646612" cy="4752968"/>
        </p:xfrm>
        <a:graphic>
          <a:graphicData uri="http://schemas.openxmlformats.org/drawingml/2006/table">
            <a:tbl>
              <a:tblPr/>
              <a:tblGrid>
                <a:gridCol w="237526"/>
                <a:gridCol w="1885366"/>
                <a:gridCol w="2523720"/>
              </a:tblGrid>
              <a:tr h="216044"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Austria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Helga Radner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44"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Austria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Paul Studenic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44"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Austria/Italy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Christian Dejaco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44"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Belarus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Marharyta Volkava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44"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Bulgaria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Russka Shumnalieva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44"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Croatia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Mislav Radic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44"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Denmark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Christian Gytz Ammitzboll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44"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France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Christelle Nguyen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44"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France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Christophe Richez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44"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France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Sylvain Mathieu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44"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Germany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Christian Beyer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44"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Germany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Denis Poddubnyy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44"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Germany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Xenofon Baraliakos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44"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Hungary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Tamas Gati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44"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Ireland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Mary Canavan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44"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Ireland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Mary Connoly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44"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Italy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Alessia Alunno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44"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Italy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Barbara Ruaro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44"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Italy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Serena Bugatti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44"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Netherlands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Diane van der Woude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44"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Netherlands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Marlies van der Goes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044"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l-NL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Netherlands</a:t>
                      </a: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nl-NL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Rogier </a:t>
                      </a:r>
                      <a:r>
                        <a:rPr lang="nl-NL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Thurlings</a:t>
                      </a:r>
                      <a:endParaRPr lang="nl-NL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236" marR="9236" marT="92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4244975" y="1052513"/>
          <a:ext cx="4648200" cy="4749800"/>
        </p:xfrm>
        <a:graphic>
          <a:graphicData uri="http://schemas.openxmlformats.org/drawingml/2006/table">
            <a:tbl>
              <a:tblPr/>
              <a:tblGrid>
                <a:gridCol w="238125"/>
                <a:gridCol w="1885950"/>
                <a:gridCol w="252412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23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Norway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Ida Haugen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24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Poland 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Marcin Milchert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25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Portugal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João Alexandre Dias 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26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Portugal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Vasco Romão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27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Portugal, Netherlands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Sofia Ramiro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28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Portugal, UK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Pedro Machado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29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Romania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Cristina Pamfil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30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Romania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Rucsandra Dobrota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31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Serbia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Ivica Jeremic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32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Spain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Estibaliz Loza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33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Spain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Victoria Navarro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34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Spain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W. Alberto Sifuentes Giraldo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35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Spain/France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Anna Molto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36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Sweden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Aikaterina Chatzidionysiou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37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Switzerland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Anna Engler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38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Switzerland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Britta Maurer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39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Switzerland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Caroline Ospelt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40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Turkey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Sibel Aydin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41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UK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Elena Nikiphorou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42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UK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Meghna Jani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43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UK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Suzan Verstappen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44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UK, Spain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  <a:cs typeface="ＭＳ Ｐゴシック" charset="-128"/>
                        </a:rPr>
                        <a:t>Lucía Silva Fernandez</a:t>
                      </a:r>
                    </a:p>
                  </a:txBody>
                  <a:tcPr marL="9239" marR="9239" marT="9237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0675" y="1180762"/>
            <a:ext cx="8572500" cy="5472112"/>
          </a:xfrm>
        </p:spPr>
        <p:txBody>
          <a:bodyPr>
            <a:normAutofit/>
          </a:bodyPr>
          <a:lstStyle/>
          <a:p>
            <a:pPr eaLnBrk="1" hangingPunct="1">
              <a:spcBef>
                <a:spcPts val="350"/>
              </a:spcBef>
              <a:spcAft>
                <a:spcPts val="300"/>
              </a:spcAft>
            </a:pPr>
            <a:r>
              <a:rPr lang="el-GR" sz="2400" b="1" dirty="0" smtClean="0">
                <a:latin typeface="Calibri" charset="0"/>
                <a:cs typeface="ＭＳ Ｐゴシック" charset="-128"/>
              </a:rPr>
              <a:t>Υποομάδες εργασίας (</a:t>
            </a:r>
            <a:r>
              <a:rPr lang="en-US" sz="2400" b="1" dirty="0" smtClean="0">
                <a:latin typeface="Calibri" charset="0"/>
                <a:cs typeface="ＭＳ Ｐゴシック" charset="-128"/>
              </a:rPr>
              <a:t>working subgroups)</a:t>
            </a:r>
            <a:endParaRPr lang="hu-HU" sz="2400" b="1" dirty="0" smtClean="0">
              <a:latin typeface="Calibri" charset="0"/>
              <a:cs typeface="ＭＳ Ｐゴシック" charset="-128"/>
            </a:endParaRPr>
          </a:p>
          <a:p>
            <a:pPr lvl="1" eaLnBrk="1" hangingPunct="1">
              <a:spcBef>
                <a:spcPts val="350"/>
              </a:spcBef>
              <a:spcAft>
                <a:spcPts val="300"/>
              </a:spcAft>
            </a:pPr>
            <a:r>
              <a:rPr lang="en-US" sz="2400" dirty="0" smtClean="0">
                <a:latin typeface="Calibri" charset="0"/>
              </a:rPr>
              <a:t>T</a:t>
            </a:r>
            <a:r>
              <a:rPr lang="el-GR" sz="2400" dirty="0" smtClean="0">
                <a:latin typeface="Calibri" charset="0"/>
              </a:rPr>
              <a:t>ο πραγματικό εργαστήριο!</a:t>
            </a:r>
            <a:endParaRPr lang="en-US" sz="2400" dirty="0" smtClean="0">
              <a:latin typeface="Calibri" charset="0"/>
            </a:endParaRPr>
          </a:p>
          <a:p>
            <a:pPr lvl="1" eaLnBrk="1" hangingPunct="1">
              <a:spcBef>
                <a:spcPts val="350"/>
              </a:spcBef>
              <a:spcAft>
                <a:spcPts val="300"/>
              </a:spcAft>
            </a:pPr>
            <a:r>
              <a:rPr lang="el-GR" sz="2400" dirty="0" smtClean="0">
                <a:latin typeface="Calibri" charset="0"/>
              </a:rPr>
              <a:t>Αρχηγός υποομάδας</a:t>
            </a:r>
            <a:r>
              <a:rPr lang="en-US" sz="2400" dirty="0" smtClean="0">
                <a:latin typeface="Calibri" charset="0"/>
              </a:rPr>
              <a:t>: </a:t>
            </a:r>
            <a:r>
              <a:rPr lang="en-US" sz="2400" dirty="0">
                <a:latin typeface="Calibri" charset="0"/>
              </a:rPr>
              <a:t>1 -2</a:t>
            </a:r>
            <a:r>
              <a:rPr lang="en-US" sz="2400" dirty="0" smtClean="0">
                <a:latin typeface="Calibri" charset="0"/>
              </a:rPr>
              <a:t> </a:t>
            </a:r>
            <a:r>
              <a:rPr lang="el-GR" sz="2400" dirty="0" smtClean="0">
                <a:latin typeface="Calibri" charset="0"/>
              </a:rPr>
              <a:t>έτη</a:t>
            </a:r>
            <a:endParaRPr lang="en-US" sz="2400" dirty="0" smtClean="0">
              <a:latin typeface="Calibri" charset="0"/>
            </a:endParaRPr>
          </a:p>
          <a:p>
            <a:pPr lvl="1" eaLnBrk="1" hangingPunct="1">
              <a:spcBef>
                <a:spcPts val="350"/>
              </a:spcBef>
              <a:spcAft>
                <a:spcPts val="300"/>
              </a:spcAft>
            </a:pPr>
            <a:endParaRPr lang="en-US" sz="1000" dirty="0" smtClean="0">
              <a:latin typeface="Calibri" charset="0"/>
            </a:endParaRPr>
          </a:p>
          <a:p>
            <a:pPr eaLnBrk="1" hangingPunct="1">
              <a:spcBef>
                <a:spcPts val="350"/>
              </a:spcBef>
              <a:spcAft>
                <a:spcPts val="300"/>
              </a:spcAft>
            </a:pPr>
            <a:r>
              <a:rPr lang="el-GR" sz="2400" b="1" dirty="0" smtClean="0">
                <a:latin typeface="Calibri" charset="0"/>
                <a:cs typeface="ＭＳ Ｐゴシック" charset="-128"/>
              </a:rPr>
              <a:t>Τωρινές υποομάδες</a:t>
            </a:r>
            <a:endParaRPr lang="en-US" sz="2400" b="1" dirty="0" smtClean="0">
              <a:latin typeface="Calibri" charset="0"/>
              <a:cs typeface="ＭＳ Ｐゴシック" charset="-128"/>
            </a:endParaRPr>
          </a:p>
          <a:p>
            <a:pPr lvl="1" eaLnBrk="1" hangingPunct="1">
              <a:spcBef>
                <a:spcPts val="350"/>
              </a:spcBef>
              <a:spcAft>
                <a:spcPts val="300"/>
              </a:spcAft>
            </a:pPr>
            <a:r>
              <a:rPr lang="en-US" sz="2400" dirty="0">
                <a:latin typeface="Calibri" charset="0"/>
              </a:rPr>
              <a:t>Website </a:t>
            </a:r>
            <a:endParaRPr lang="en-US" sz="2400" dirty="0" smtClean="0">
              <a:latin typeface="Calibri" charset="0"/>
            </a:endParaRPr>
          </a:p>
          <a:p>
            <a:pPr lvl="1" eaLnBrk="1" hangingPunct="1">
              <a:spcBef>
                <a:spcPts val="350"/>
              </a:spcBef>
              <a:spcAft>
                <a:spcPts val="300"/>
              </a:spcAft>
            </a:pPr>
            <a:r>
              <a:rPr lang="el-GR" sz="2400" dirty="0" smtClean="0">
                <a:latin typeface="Calibri" charset="0"/>
              </a:rPr>
              <a:t>Εκπαίδευση</a:t>
            </a:r>
            <a:endParaRPr lang="en-US" sz="2400" dirty="0" smtClean="0">
              <a:latin typeface="Calibri" charset="0"/>
            </a:endParaRPr>
          </a:p>
          <a:p>
            <a:pPr lvl="1" eaLnBrk="1" hangingPunct="1">
              <a:spcBef>
                <a:spcPts val="350"/>
              </a:spcBef>
              <a:spcAft>
                <a:spcPts val="300"/>
              </a:spcAft>
            </a:pPr>
            <a:r>
              <a:rPr lang="el-GR" sz="2400" dirty="0" smtClean="0">
                <a:latin typeface="Calibri" charset="0"/>
              </a:rPr>
              <a:t>Σύνδεσμοι χωρών</a:t>
            </a:r>
            <a:endParaRPr lang="en-US" sz="2400" dirty="0" smtClean="0">
              <a:latin typeface="Calibri" charset="0"/>
            </a:endParaRPr>
          </a:p>
          <a:p>
            <a:pPr lvl="1" eaLnBrk="1" hangingPunct="1">
              <a:spcBef>
                <a:spcPts val="350"/>
              </a:spcBef>
              <a:spcAft>
                <a:spcPts val="300"/>
              </a:spcAft>
            </a:pPr>
            <a:r>
              <a:rPr lang="el-GR" sz="2400" dirty="0" smtClean="0">
                <a:latin typeface="Calibri" charset="0"/>
              </a:rPr>
              <a:t>Ορατότητα</a:t>
            </a:r>
            <a:endParaRPr lang="en-US" sz="2400" dirty="0" smtClean="0">
              <a:latin typeface="Calibri" charset="0"/>
            </a:endParaRPr>
          </a:p>
          <a:p>
            <a:pPr lvl="1" eaLnBrk="1" hangingPunct="1">
              <a:spcBef>
                <a:spcPts val="350"/>
              </a:spcBef>
              <a:spcAft>
                <a:spcPts val="300"/>
              </a:spcAft>
            </a:pPr>
            <a:r>
              <a:rPr lang="en-US" sz="2400" dirty="0">
                <a:latin typeface="Calibri" charset="0"/>
              </a:rPr>
              <a:t>Newsletters</a:t>
            </a:r>
          </a:p>
          <a:p>
            <a:pPr lvl="1" eaLnBrk="1" hangingPunct="1">
              <a:spcBef>
                <a:spcPts val="350"/>
              </a:spcBef>
              <a:spcAft>
                <a:spcPts val="300"/>
              </a:spcAft>
            </a:pPr>
            <a:r>
              <a:rPr lang="en-US" sz="2400" dirty="0">
                <a:latin typeface="Calibri" charset="0"/>
              </a:rPr>
              <a:t>Peer Mentoring</a:t>
            </a:r>
            <a:endParaRPr lang="en-US" sz="2400" dirty="0" smtClean="0">
              <a:latin typeface="Calibri" charset="0"/>
            </a:endParaRPr>
          </a:p>
          <a:p>
            <a:pPr lvl="1" eaLnBrk="1" hangingPunct="1">
              <a:spcBef>
                <a:spcPts val="350"/>
              </a:spcBef>
              <a:spcAft>
                <a:spcPts val="300"/>
              </a:spcAft>
            </a:pPr>
            <a:r>
              <a:rPr lang="el-GR" sz="2400" dirty="0" smtClean="0">
                <a:latin typeface="Calibri" charset="0"/>
              </a:rPr>
              <a:t>Μέσα κοινωνικής δικτύωσης</a:t>
            </a:r>
            <a:endParaRPr lang="en-US" sz="2400" dirty="0">
              <a:latin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34150" y="6230938"/>
            <a:ext cx="2609850" cy="366712"/>
          </a:xfrm>
          <a:prstGeom prst="rect">
            <a:avLst/>
          </a:prstGeom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hu-HU">
                <a:solidFill>
                  <a:srgbClr val="3C8C93"/>
                </a:solidFill>
              </a:rPr>
              <a:t>http</a:t>
            </a:r>
            <a:r>
              <a:rPr lang="en-US">
                <a:solidFill>
                  <a:srgbClr val="3C8C93"/>
                </a:solidFill>
              </a:rPr>
              <a:t>\\:emeunet.eular.org</a:t>
            </a:r>
            <a:endParaRPr lang="hu-HU">
              <a:solidFill>
                <a:srgbClr val="3C8C93"/>
              </a:solidFill>
            </a:endParaRPr>
          </a:p>
        </p:txBody>
      </p:sp>
      <p:sp>
        <p:nvSpPr>
          <p:cNvPr id="10244" name="Title 1"/>
          <p:cNvSpPr>
            <a:spLocks noGrp="1"/>
          </p:cNvSpPr>
          <p:nvPr>
            <p:ph type="title" idx="4294967295"/>
          </p:nvPr>
        </p:nvSpPr>
        <p:spPr>
          <a:xfrm>
            <a:off x="333235" y="147495"/>
            <a:ext cx="8229600" cy="990600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l-GR" sz="3600" b="1" dirty="0" smtClean="0">
                <a:latin typeface="Calibri" charset="0"/>
                <a:cs typeface="ＭＳ Ｐゴシック" charset="-128"/>
              </a:rPr>
              <a:t>Δομή (συνέχεια)</a:t>
            </a:r>
            <a:endParaRPr lang="en-GB" sz="3600" b="1" dirty="0">
              <a:latin typeface="Calibri" charset="0"/>
              <a:cs typeface="ＭＳ Ｐゴシック" charset="-128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115888"/>
            <a:ext cx="190976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246" name="Straight Connector 7"/>
          <p:cNvCxnSpPr>
            <a:cxnSpLocks noChangeShapeType="1"/>
          </p:cNvCxnSpPr>
          <p:nvPr/>
        </p:nvCxnSpPr>
        <p:spPr bwMode="auto">
          <a:xfrm>
            <a:off x="0" y="908050"/>
            <a:ext cx="9144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10338" y="6488113"/>
            <a:ext cx="2622550" cy="369887"/>
          </a:xfrm>
          <a:prstGeom prst="rect">
            <a:avLst/>
          </a:prstGeom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hu-HU">
                <a:solidFill>
                  <a:srgbClr val="3C8C93"/>
                </a:solidFill>
              </a:rPr>
              <a:t>http</a:t>
            </a:r>
            <a:r>
              <a:rPr lang="en-US">
                <a:solidFill>
                  <a:srgbClr val="3C8C93"/>
                </a:solidFill>
              </a:rPr>
              <a:t>\\:emeunet.eular.org</a:t>
            </a:r>
            <a:endParaRPr lang="hu-HU">
              <a:solidFill>
                <a:srgbClr val="3C8C93"/>
              </a:solidFill>
            </a:endParaRPr>
          </a:p>
        </p:txBody>
      </p:sp>
      <p:sp>
        <p:nvSpPr>
          <p:cNvPr id="11267" name="Title 1"/>
          <p:cNvSpPr>
            <a:spLocks noGrp="1"/>
          </p:cNvSpPr>
          <p:nvPr>
            <p:ph type="title" idx="4294967295"/>
          </p:nvPr>
        </p:nvSpPr>
        <p:spPr>
          <a:xfrm>
            <a:off x="303213" y="19246"/>
            <a:ext cx="8229600" cy="1143000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l-GR" sz="2800" b="1" dirty="0" smtClean="0">
                <a:latin typeface="Calibri" charset="0"/>
                <a:cs typeface="ＭＳ Ｐゴシック" charset="-128"/>
              </a:rPr>
              <a:t>Σύνδεσμοι χωρών </a:t>
            </a:r>
            <a:r>
              <a:rPr lang="en-US" sz="2800" b="1" dirty="0" smtClean="0">
                <a:latin typeface="Calibri" charset="0"/>
                <a:cs typeface="ＭＳ Ｐゴシック" charset="-128"/>
              </a:rPr>
              <a:t/>
            </a:r>
            <a:br>
              <a:rPr lang="en-US" sz="2800" b="1" dirty="0" smtClean="0">
                <a:latin typeface="Calibri" charset="0"/>
                <a:cs typeface="ＭＳ Ｐゴシック" charset="-128"/>
              </a:rPr>
            </a:br>
            <a:r>
              <a:rPr lang="el-GR" sz="2800" b="1" dirty="0" smtClean="0">
                <a:latin typeface="Calibri" charset="0"/>
                <a:cs typeface="ＭＳ Ｐゴシック" charset="-128"/>
              </a:rPr>
              <a:t>(</a:t>
            </a:r>
            <a:r>
              <a:rPr lang="en-US" sz="2800" b="1" dirty="0" smtClean="0">
                <a:latin typeface="Calibri" charset="0"/>
                <a:cs typeface="ＭＳ Ｐゴシック" charset="-128"/>
              </a:rPr>
              <a:t>country liaison network)</a:t>
            </a:r>
            <a:endParaRPr lang="en-GB" sz="2800" b="1" dirty="0">
              <a:latin typeface="Calibri" charset="0"/>
              <a:cs typeface="ＭＳ Ｐゴシック" charset="-128"/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4294967295"/>
          </p:nvPr>
        </p:nvSpPr>
        <p:spPr>
          <a:xfrm>
            <a:off x="250825" y="1481904"/>
            <a:ext cx="8713788" cy="5006209"/>
          </a:xfrm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  <a:spcAft>
                <a:spcPts val="1800"/>
              </a:spcAft>
              <a:buFont typeface="Wingdings 3" charset="2"/>
              <a:buChar char=""/>
            </a:pPr>
            <a:r>
              <a:rPr lang="el-GR" sz="2200" dirty="0" smtClean="0">
                <a:latin typeface="Calibri" charset="0"/>
                <a:cs typeface="ＭＳ Ｐゴシック" charset="-128"/>
              </a:rPr>
              <a:t>Οι σύνδεσμοι χωρών (</a:t>
            </a:r>
            <a:r>
              <a:rPr lang="en-US" sz="2200" dirty="0" smtClean="0">
                <a:latin typeface="Calibri" charset="0"/>
                <a:cs typeface="ＭＳ Ｐゴシック" charset="-128"/>
              </a:rPr>
              <a:t>co</a:t>
            </a:r>
            <a:r>
              <a:rPr lang="en-GB" sz="2200" dirty="0" err="1" smtClean="0">
                <a:latin typeface="Calibri" charset="0"/>
                <a:cs typeface="ＭＳ Ｐゴシック" charset="-128"/>
              </a:rPr>
              <a:t>untry</a:t>
            </a:r>
            <a:r>
              <a:rPr lang="en-GB" sz="2200" dirty="0" smtClean="0">
                <a:latin typeface="Calibri" charset="0"/>
                <a:cs typeface="ＭＳ Ｐゴシック" charset="-128"/>
              </a:rPr>
              <a:t> liaisons) </a:t>
            </a:r>
            <a:r>
              <a:rPr lang="el-GR" sz="2200" dirty="0" smtClean="0">
                <a:latin typeface="Calibri" charset="0"/>
                <a:cs typeface="ＭＳ Ｐゴシック" charset="-128"/>
              </a:rPr>
              <a:t>είναι σύνδεσμοι της </a:t>
            </a:r>
            <a:r>
              <a:rPr lang="en-GB" sz="2200" dirty="0" smtClean="0">
                <a:latin typeface="Calibri" charset="0"/>
                <a:cs typeface="ＭＳ Ｐゴシック" charset="-128"/>
              </a:rPr>
              <a:t>EMEUNET </a:t>
            </a:r>
            <a:r>
              <a:rPr lang="el-GR" sz="2200" dirty="0" smtClean="0">
                <a:latin typeface="Calibri" charset="0"/>
                <a:cs typeface="ＭＳ Ｐゴシック" charset="-128"/>
              </a:rPr>
              <a:t>σε κάθε χώρα-μέλος της </a:t>
            </a:r>
            <a:r>
              <a:rPr lang="en-US" sz="2200" dirty="0" smtClean="0">
                <a:latin typeface="Calibri" charset="0"/>
                <a:cs typeface="ＭＳ Ｐゴシック" charset="-128"/>
              </a:rPr>
              <a:t>EULAR</a:t>
            </a:r>
            <a:endParaRPr lang="el-GR" sz="2200" dirty="0" smtClean="0">
              <a:latin typeface="Calibri" charset="0"/>
              <a:cs typeface="ＭＳ Ｐゴシック" charset="-128"/>
            </a:endParaRPr>
          </a:p>
          <a:p>
            <a:pPr lvl="1">
              <a:lnSpc>
                <a:spcPct val="130000"/>
              </a:lnSpc>
              <a:spcAft>
                <a:spcPts val="1800"/>
              </a:spcAft>
              <a:buFont typeface="Wingdings 3" charset="2"/>
              <a:buChar char=""/>
            </a:pPr>
            <a:r>
              <a:rPr lang="el-GR" sz="1800" dirty="0" smtClean="0">
                <a:latin typeface="Calibri" charset="0"/>
                <a:cs typeface="ＭＳ Ｐゴシック" charset="-128"/>
              </a:rPr>
              <a:t>Στήριξη του δικτύου – συμβολή στην εξάπλωση της </a:t>
            </a:r>
            <a:r>
              <a:rPr lang="en-GB" sz="1800" dirty="0" smtClean="0">
                <a:latin typeface="Calibri" charset="0"/>
                <a:cs typeface="ＭＳ Ｐゴシック" charset="-128"/>
              </a:rPr>
              <a:t>EMEUNET </a:t>
            </a:r>
          </a:p>
          <a:p>
            <a:pPr eaLnBrk="1" hangingPunct="1">
              <a:lnSpc>
                <a:spcPct val="130000"/>
              </a:lnSpc>
              <a:spcAft>
                <a:spcPts val="1800"/>
              </a:spcAft>
              <a:buFont typeface="Wingdings 3" charset="2"/>
              <a:buChar char=""/>
            </a:pPr>
            <a:r>
              <a:rPr lang="el-GR" sz="2200" dirty="0" smtClean="0">
                <a:latin typeface="Calibri" charset="0"/>
                <a:cs typeface="ＭＳ Ｐゴシック" charset="-128"/>
              </a:rPr>
              <a:t>Υποστηρίζουν την εξέλιξη της </a:t>
            </a:r>
            <a:r>
              <a:rPr lang="en-US" sz="2200" dirty="0" smtClean="0">
                <a:latin typeface="Calibri" charset="0"/>
                <a:cs typeface="ＭＳ Ｐゴシック" charset="-128"/>
              </a:rPr>
              <a:t>EMEUNE</a:t>
            </a:r>
            <a:r>
              <a:rPr lang="en-GB" sz="2200" dirty="0" smtClean="0">
                <a:latin typeface="Calibri" charset="0"/>
                <a:cs typeface="ＭＳ Ｐゴシック" charset="-128"/>
              </a:rPr>
              <a:t>T </a:t>
            </a:r>
            <a:r>
              <a:rPr lang="el-GR" sz="2200" dirty="0" smtClean="0">
                <a:latin typeface="Calibri" charset="0"/>
                <a:cs typeface="ＭＳ Ｐゴシック" charset="-128"/>
              </a:rPr>
              <a:t>σε ένα δίκτυο προσιτό στη μεγάλη πλειοψηφία των νέων ρευματολόγων και ερευνητών στην Ευρώπη</a:t>
            </a:r>
            <a:endParaRPr lang="es-ES_tradnl" sz="2200" dirty="0" smtClean="0">
              <a:latin typeface="Calibri" charset="0"/>
              <a:cs typeface="ＭＳ Ｐゴシック" charset="-128"/>
            </a:endParaRPr>
          </a:p>
          <a:p>
            <a:pPr eaLnBrk="1" hangingPunct="1">
              <a:lnSpc>
                <a:spcPct val="130000"/>
              </a:lnSpc>
              <a:spcAft>
                <a:spcPts val="1800"/>
              </a:spcAft>
              <a:buFont typeface="Wingdings 3" charset="2"/>
              <a:buChar char=""/>
            </a:pPr>
            <a:r>
              <a:rPr lang="el-GR" sz="2200" dirty="0" smtClean="0">
                <a:latin typeface="Calibri" charset="0"/>
                <a:cs typeface="ＭＳ Ｐゴシック" charset="-128"/>
              </a:rPr>
              <a:t>Ένας σύνδεσμος ανά χώρα</a:t>
            </a:r>
            <a:r>
              <a:rPr lang="en-GB" sz="2200" dirty="0" smtClean="0">
                <a:latin typeface="Calibri" charset="0"/>
                <a:cs typeface="ＭＳ Ｐゴシック" charset="-128"/>
              </a:rPr>
              <a:t>, </a:t>
            </a:r>
            <a:r>
              <a:rPr lang="el-GR" sz="2200" dirty="0" smtClean="0">
                <a:latin typeface="Calibri" charset="0"/>
                <a:cs typeface="ＭＳ Ｐゴシック" charset="-128"/>
              </a:rPr>
              <a:t>μέλος της </a:t>
            </a:r>
            <a:r>
              <a:rPr lang="en-GB" sz="2200" dirty="0" smtClean="0">
                <a:latin typeface="Calibri" charset="0"/>
                <a:cs typeface="ＭＳ Ｐゴシック" charset="-128"/>
              </a:rPr>
              <a:t>EMEUNET</a:t>
            </a:r>
          </a:p>
          <a:p>
            <a:pPr eaLnBrk="1" hangingPunct="1">
              <a:lnSpc>
                <a:spcPct val="130000"/>
              </a:lnSpc>
              <a:spcAft>
                <a:spcPts val="1800"/>
              </a:spcAft>
              <a:buFont typeface="Wingdings 3" charset="2"/>
              <a:buChar char=""/>
            </a:pPr>
            <a:r>
              <a:rPr lang="el-GR" sz="2200" dirty="0" smtClean="0">
                <a:latin typeface="Calibri" charset="0"/>
                <a:cs typeface="ＭＳ Ｐゴシック" charset="-128"/>
              </a:rPr>
              <a:t>Ετήσια θέση με δυνατότητα παράτασης (όχι πάνω από 3 έτη)</a:t>
            </a:r>
            <a:endParaRPr lang="es-ES_tradnl" sz="2200" dirty="0" smtClean="0">
              <a:latin typeface="Calibri" charset="0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  <a:spcAft>
                <a:spcPts val="1800"/>
              </a:spcAft>
              <a:buFont typeface="Wingdings 3" charset="2"/>
              <a:buChar char=""/>
            </a:pPr>
            <a:endParaRPr lang="es-ES" sz="1700" dirty="0">
              <a:latin typeface="Calibri" charset="0"/>
              <a:cs typeface="ＭＳ Ｐゴシック" charset="-128"/>
            </a:endParaRPr>
          </a:p>
        </p:txBody>
      </p:sp>
      <p:cxnSp>
        <p:nvCxnSpPr>
          <p:cNvPr id="11269" name="Straight Connector 5"/>
          <p:cNvCxnSpPr>
            <a:cxnSpLocks noChangeShapeType="1"/>
          </p:cNvCxnSpPr>
          <p:nvPr/>
        </p:nvCxnSpPr>
        <p:spPr bwMode="auto">
          <a:xfrm>
            <a:off x="0" y="1046110"/>
            <a:ext cx="9144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115888"/>
            <a:ext cx="1909763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10338" y="6488113"/>
            <a:ext cx="2622550" cy="369887"/>
          </a:xfrm>
          <a:prstGeom prst="rect">
            <a:avLst/>
          </a:prstGeom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hu-HU">
                <a:solidFill>
                  <a:srgbClr val="3C8C93"/>
                </a:solidFill>
              </a:rPr>
              <a:t>http</a:t>
            </a:r>
            <a:r>
              <a:rPr lang="en-US">
                <a:solidFill>
                  <a:srgbClr val="3C8C93"/>
                </a:solidFill>
              </a:rPr>
              <a:t>\\:emeunet.eular.org</a:t>
            </a:r>
            <a:endParaRPr lang="hu-HU">
              <a:solidFill>
                <a:srgbClr val="3C8C93"/>
              </a:solidFill>
            </a:endParaRPr>
          </a:p>
        </p:txBody>
      </p:sp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3175" y="188913"/>
            <a:ext cx="9001125" cy="792162"/>
          </a:xfrm>
        </p:spPr>
        <p:txBody>
          <a:bodyPr anchor="t">
            <a:normAutofit/>
          </a:bodyPr>
          <a:lstStyle/>
          <a:p>
            <a:r>
              <a:rPr lang="nl-NL" sz="2800" b="1" dirty="0">
                <a:latin typeface="Calibri" charset="0"/>
                <a:cs typeface="ＭＳ Ｐゴシック" charset="-128"/>
              </a:rPr>
              <a:t>  </a:t>
            </a:r>
            <a:r>
              <a:rPr lang="nl-NL" sz="2800" b="1" dirty="0" smtClean="0">
                <a:latin typeface="Calibri" charset="0"/>
                <a:cs typeface="ＭＳ Ｐゴシック" charset="-128"/>
              </a:rPr>
              <a:t> </a:t>
            </a:r>
            <a:r>
              <a:rPr lang="el-GR" sz="2800" b="1" dirty="0" smtClean="0">
                <a:latin typeface="Calibri" charset="0"/>
                <a:cs typeface="ＭＳ Ｐゴシック" charset="-128"/>
              </a:rPr>
              <a:t>Σύνδεσμοι χωρών – ποιοί είναι;</a:t>
            </a:r>
            <a:endParaRPr lang="en-GB" sz="2800" b="1" dirty="0">
              <a:latin typeface="Calibri" charset="0"/>
              <a:cs typeface="ＭＳ Ｐゴシック" charset="-12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81075"/>
            <a:ext cx="92519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1438" y="921856"/>
          <a:ext cx="9037637" cy="4706945"/>
        </p:xfrm>
        <a:graphic>
          <a:graphicData uri="http://schemas.openxmlformats.org/drawingml/2006/table">
            <a:tbl>
              <a:tblPr/>
              <a:tblGrid>
                <a:gridCol w="1004887"/>
                <a:gridCol w="830263"/>
                <a:gridCol w="1177925"/>
                <a:gridCol w="1003300"/>
                <a:gridCol w="915987"/>
                <a:gridCol w="1092200"/>
                <a:gridCol w="1004888"/>
                <a:gridCol w="906462"/>
                <a:gridCol w="1101725"/>
              </a:tblGrid>
              <a:tr h="239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Country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Forename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Surname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Country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Forename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Surname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Country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Forename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Surname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Albania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Leido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Collaku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Germany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Axel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Hueber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Norway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Elisabeth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Lie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Armenia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Liana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Ghukasyan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Greece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Antonis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Fanouriakis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Poland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Marcin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Milchert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Austria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Helga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Radner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Hungary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Tamás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Németh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Portugal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Vasco 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Romão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Belarus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Anastasyia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Tushina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Iceland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Gunnar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Tomasson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Romania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Rucsandra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Dobrota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Belgium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Ellen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De Langhe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Ireland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Eimear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Linehan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Russia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Irina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72000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Starodubtseva</a:t>
                      </a:r>
                    </a:p>
                  </a:txBody>
                  <a:tcPr marL="72000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Bosnia and Herzegovina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Samir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Mehmedagice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Israel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Rimar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Doron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San Marino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Stefania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Volpinari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Bulgaria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Russka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Shumnalieva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Italy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Sara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Monti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Serbia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Ivan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Jeremic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Croatia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Marko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Baresic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Lebanon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Nelly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Ziade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Slovakia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Richard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Imrich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Cyprus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Antigoni 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Grigoriou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Latvia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Julija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Zepa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Slovenia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Mojca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Frank Bertoncelj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Czech Republic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Ladislav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Senolt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Lithuania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Diana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Karpec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Spain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Francisca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Sivera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Denmark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René 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Østgård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Macedonia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Maja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Bojadziovska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Sweden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Johan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Karlsson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Estonia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Sandra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Talli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Malta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Karen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Cassar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Switzerland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Florian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Klett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Finland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Rannio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Tumoas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Moldova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Elena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Deseatnicova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Turkey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Koray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Tascilar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France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Cécile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Gaujoux-Viala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Montenegro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Dusan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Mustur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UK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Sonia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Panchal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Georgia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Nino 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Gobejishvili 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Netherlands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Diane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Van der Woude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Ukraine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Iuiliia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Biliavska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68589" marR="6858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092291" y="1408185"/>
            <a:ext cx="2843803" cy="27611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22275" y="1378861"/>
            <a:ext cx="8229600" cy="52197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2700"/>
              </a:spcAft>
              <a:buNone/>
            </a:pPr>
            <a:r>
              <a:rPr lang="en-US" sz="2100" dirty="0">
                <a:latin typeface="Calibri" charset="0"/>
                <a:cs typeface="ＭＳ Ｐゴシック" charset="-128"/>
              </a:rPr>
              <a:t>1. </a:t>
            </a:r>
            <a:r>
              <a:rPr lang="en-US" sz="2100" dirty="0" smtClean="0">
                <a:latin typeface="Calibri" charset="0"/>
                <a:cs typeface="ＭＳ Ｐゴシック" charset="-128"/>
              </a:rPr>
              <a:t> </a:t>
            </a:r>
            <a:r>
              <a:rPr lang="el-GR" sz="2100" dirty="0" smtClean="0">
                <a:latin typeface="Calibri" charset="0"/>
                <a:cs typeface="ＭＳ Ｐゴシック" charset="-128"/>
              </a:rPr>
              <a:t>Διακίνηση υλικού που ετοιμάζει η </a:t>
            </a:r>
            <a:r>
              <a:rPr lang="en-US" sz="2100" dirty="0" smtClean="0">
                <a:latin typeface="Calibri" charset="0"/>
                <a:cs typeface="ＭＳ Ｐゴシック" charset="-128"/>
              </a:rPr>
              <a:t>EMEUNET (</a:t>
            </a:r>
            <a:r>
              <a:rPr lang="el-GR" sz="2100" dirty="0" smtClean="0">
                <a:latin typeface="Calibri" charset="0"/>
                <a:cs typeface="ＭＳ Ｐゴシック" charset="-128"/>
              </a:rPr>
              <a:t>πχ</a:t>
            </a:r>
            <a:r>
              <a:rPr lang="en-US" sz="2100" dirty="0" smtClean="0">
                <a:latin typeface="Calibri" charset="0"/>
                <a:cs typeface="ＭＳ Ｐゴシック" charset="-128"/>
              </a:rPr>
              <a:t>. newsletters, website) </a:t>
            </a:r>
            <a:r>
              <a:rPr lang="el-GR" sz="2100" dirty="0" smtClean="0">
                <a:latin typeface="Calibri" charset="0"/>
                <a:cs typeface="ＭＳ Ｐゴシック" charset="-128"/>
              </a:rPr>
              <a:t>σε νέους ρευματολόγους και ερευνητές (&lt; 40 ετών) στη χώρα προέλευσής τους</a:t>
            </a:r>
            <a:endParaRPr lang="en-US" sz="2100" dirty="0" smtClean="0">
              <a:latin typeface="Calibri" charset="0"/>
              <a:cs typeface="ＭＳ Ｐゴシック" charset="-128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2700"/>
              </a:spcAft>
              <a:buNone/>
            </a:pPr>
            <a:r>
              <a:rPr lang="en-US" sz="2100" dirty="0">
                <a:latin typeface="Calibri" charset="0"/>
                <a:cs typeface="ＭＳ Ｐゴシック" charset="-128"/>
              </a:rPr>
              <a:t>2.</a:t>
            </a:r>
            <a:r>
              <a:rPr lang="en-US" sz="2100" dirty="0" smtClean="0">
                <a:latin typeface="Calibri" charset="0"/>
                <a:cs typeface="ＭＳ Ｐゴシック" charset="-128"/>
              </a:rPr>
              <a:t> </a:t>
            </a:r>
            <a:r>
              <a:rPr lang="el-GR" sz="2100" dirty="0" smtClean="0">
                <a:latin typeface="Calibri" charset="0"/>
                <a:cs typeface="ＭＳ Ｐゴシック" charset="-128"/>
              </a:rPr>
              <a:t>Προώθηση και διαφήμίση της </a:t>
            </a:r>
            <a:r>
              <a:rPr lang="en-US" sz="2100" dirty="0" smtClean="0">
                <a:latin typeface="Calibri" charset="0"/>
                <a:cs typeface="ＭＳ Ｐゴシック" charset="-128"/>
              </a:rPr>
              <a:t>EMEUNET </a:t>
            </a:r>
            <a:r>
              <a:rPr lang="el-GR" sz="2100" dirty="0" smtClean="0">
                <a:latin typeface="Calibri" charset="0"/>
                <a:cs typeface="ＭＳ Ｐゴシック" charset="-128"/>
              </a:rPr>
              <a:t>στη χώρα τους - προσέλκυση νέων ρευματολόγων και ερευνητών να γίνουν μέλη της </a:t>
            </a:r>
            <a:r>
              <a:rPr lang="en-US" sz="2100" dirty="0" smtClean="0">
                <a:latin typeface="Calibri" charset="0"/>
                <a:cs typeface="ＭＳ Ｐゴシック" charset="-128"/>
              </a:rPr>
              <a:t>EMEUNET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2700"/>
              </a:spcAft>
              <a:buNone/>
            </a:pPr>
            <a:r>
              <a:rPr lang="en-US" sz="2100" dirty="0">
                <a:latin typeface="Calibri" charset="0"/>
                <a:cs typeface="ＭＳ Ｐゴシック" charset="-128"/>
              </a:rPr>
              <a:t>3</a:t>
            </a:r>
            <a:r>
              <a:rPr lang="en-US" sz="2100" dirty="0" smtClean="0">
                <a:latin typeface="Calibri" charset="0"/>
                <a:cs typeface="ＭＳ Ｐゴシック" charset="-128"/>
              </a:rPr>
              <a:t>.</a:t>
            </a:r>
            <a:r>
              <a:rPr lang="el-GR" sz="2100" dirty="0" smtClean="0">
                <a:latin typeface="Calibri" charset="0"/>
                <a:cs typeface="ＭＳ Ｐゴシック" charset="-128"/>
              </a:rPr>
              <a:t> Διατήρηση επικαιροποιημένων λιστών ηλ/κών διευθύνσεων από ειδικευόμενους και ερευνητές στη χώρα τους, με σκοπό την αποτελεσματικότερη  διακίνηση του πληροφοριακού υλικού</a:t>
            </a:r>
            <a:endParaRPr lang="en-US" sz="2100" dirty="0" smtClean="0">
              <a:latin typeface="Calibri" charset="0"/>
              <a:cs typeface="ＭＳ Ｐゴシック" charset="-128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2700"/>
              </a:spcAft>
              <a:buNone/>
            </a:pPr>
            <a:r>
              <a:rPr lang="en-US" sz="2100" dirty="0">
                <a:latin typeface="Calibri" charset="0"/>
                <a:cs typeface="ＭＳ Ｐゴシック" charset="-128"/>
              </a:rPr>
              <a:t>4.</a:t>
            </a:r>
            <a:r>
              <a:rPr lang="en-US" sz="2100" dirty="0" smtClean="0">
                <a:latin typeface="Calibri" charset="0"/>
                <a:cs typeface="ＭＳ Ｐゴシック" charset="-128"/>
              </a:rPr>
              <a:t> </a:t>
            </a:r>
            <a:r>
              <a:rPr lang="el-GR" sz="2100" dirty="0" smtClean="0">
                <a:latin typeface="Calibri" charset="0"/>
                <a:cs typeface="ＭＳ Ｐゴシック" charset="-128"/>
              </a:rPr>
              <a:t>Παροχή </a:t>
            </a:r>
            <a:r>
              <a:rPr lang="en-US" sz="2100" dirty="0" smtClean="0">
                <a:latin typeface="Calibri" charset="0"/>
                <a:cs typeface="ＭＳ Ｐゴシック" charset="-128"/>
              </a:rPr>
              <a:t>feedback </a:t>
            </a:r>
            <a:r>
              <a:rPr lang="el-GR" sz="2100" dirty="0" smtClean="0">
                <a:latin typeface="Calibri" charset="0"/>
                <a:cs typeface="ＭＳ Ｐゴシック" charset="-128"/>
              </a:rPr>
              <a:t>και προτάσεων στην ομάδα εργασίας και την κεντρική επιτροπή της </a:t>
            </a:r>
            <a:r>
              <a:rPr lang="en-US" sz="2100" dirty="0" smtClean="0">
                <a:latin typeface="Calibri" charset="0"/>
                <a:cs typeface="ＭＳ Ｐゴシック" charset="-128"/>
              </a:rPr>
              <a:t>EMEUNET</a:t>
            </a:r>
          </a:p>
          <a:p>
            <a:pPr lvl="1">
              <a:spcBef>
                <a:spcPct val="0"/>
              </a:spcBef>
              <a:spcAft>
                <a:spcPts val="2700"/>
              </a:spcAft>
              <a:buNone/>
            </a:pPr>
            <a:endParaRPr lang="en-GB" sz="1800" dirty="0"/>
          </a:p>
          <a:p>
            <a:pPr>
              <a:spcAft>
                <a:spcPts val="2700"/>
              </a:spcAft>
              <a:buNone/>
            </a:pPr>
            <a:endParaRPr lang="en-GB" dirty="0">
              <a:cs typeface="ＭＳ Ｐゴシック" charset="-128"/>
            </a:endParaRPr>
          </a:p>
          <a:p>
            <a:pPr>
              <a:spcAft>
                <a:spcPts val="2700"/>
              </a:spcAft>
              <a:buNone/>
            </a:pPr>
            <a:endParaRPr lang="en-GB" dirty="0">
              <a:cs typeface="ＭＳ Ｐゴシック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10338" y="6488113"/>
            <a:ext cx="2622550" cy="369887"/>
          </a:xfrm>
          <a:prstGeom prst="rect">
            <a:avLst/>
          </a:prstGeom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hu-HU">
                <a:solidFill>
                  <a:srgbClr val="3C8C93"/>
                </a:solidFill>
              </a:rPr>
              <a:t>http</a:t>
            </a:r>
            <a:r>
              <a:rPr lang="en-US">
                <a:solidFill>
                  <a:srgbClr val="3C8C93"/>
                </a:solidFill>
              </a:rPr>
              <a:t>\\:emeunet.eular.org</a:t>
            </a:r>
            <a:endParaRPr lang="hu-HU">
              <a:solidFill>
                <a:srgbClr val="3C8C93"/>
              </a:solidFill>
            </a:endParaRPr>
          </a:p>
        </p:txBody>
      </p:sp>
      <p:sp>
        <p:nvSpPr>
          <p:cNvPr id="30724" name="Title 1"/>
          <p:cNvSpPr>
            <a:spLocks noGrp="1"/>
          </p:cNvSpPr>
          <p:nvPr>
            <p:ph type="title"/>
          </p:nvPr>
        </p:nvSpPr>
        <p:spPr>
          <a:xfrm>
            <a:off x="0" y="260350"/>
            <a:ext cx="8229600" cy="1143000"/>
          </a:xfrm>
        </p:spPr>
        <p:txBody>
          <a:bodyPr anchor="t">
            <a:normAutofit/>
          </a:bodyPr>
          <a:lstStyle/>
          <a:p>
            <a:r>
              <a:rPr lang="nl-NL" sz="3200" b="1" dirty="0">
                <a:latin typeface="Calibri" charset="0"/>
                <a:cs typeface="ＭＳ Ｐゴシック" charset="-128"/>
              </a:rPr>
              <a:t>  </a:t>
            </a:r>
            <a:r>
              <a:rPr lang="nl-NL" sz="3200" b="1" dirty="0" smtClean="0">
                <a:latin typeface="Calibri" charset="0"/>
                <a:cs typeface="ＭＳ Ｐゴシック" charset="-128"/>
              </a:rPr>
              <a:t> </a:t>
            </a:r>
            <a:r>
              <a:rPr lang="el-GR" sz="3200" b="1" dirty="0" smtClean="0">
                <a:latin typeface="Calibri" charset="0"/>
                <a:cs typeface="ＭＳ Ｐゴシック" charset="-128"/>
              </a:rPr>
              <a:t>Σύνδεσμοι χωρών </a:t>
            </a:r>
            <a:r>
              <a:rPr lang="nl-NL" sz="3200" b="1" dirty="0" smtClean="0">
                <a:latin typeface="Calibri" charset="0"/>
                <a:cs typeface="ＭＳ Ｐゴシック" charset="-128"/>
              </a:rPr>
              <a:t>– </a:t>
            </a:r>
            <a:r>
              <a:rPr lang="el-GR" sz="3200" b="1" dirty="0" smtClean="0">
                <a:latin typeface="Calibri" charset="0"/>
                <a:cs typeface="ＭＳ Ｐゴシック" charset="-128"/>
              </a:rPr>
              <a:t>Αρμοδιότητες</a:t>
            </a:r>
            <a:endParaRPr lang="en-GB" sz="3200" b="1" dirty="0">
              <a:latin typeface="Calibri" charset="0"/>
              <a:cs typeface="ＭＳ Ｐゴシック" charset="-12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88900" y="1052513"/>
            <a:ext cx="92519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1021</Words>
  <Application>Microsoft Office PowerPoint</Application>
  <PresentationFormat>On-screen Show (4:3)</PresentationFormat>
  <Paragraphs>480</Paragraphs>
  <Slides>22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Chart</vt:lpstr>
      <vt:lpstr>Worksheet</vt:lpstr>
      <vt:lpstr>Ευκαιρίες από την ευρωπαϊκή οργάνωση νέων Ρευματολόγων (EMEUNET)</vt:lpstr>
      <vt:lpstr>PowerPoint Presentation</vt:lpstr>
      <vt:lpstr>The Emerging EULAR Network: τί είναι;</vt:lpstr>
      <vt:lpstr>Δομή</vt:lpstr>
      <vt:lpstr>PowerPoint Presentation</vt:lpstr>
      <vt:lpstr>Δομή (συνέχεια)</vt:lpstr>
      <vt:lpstr>Σύνδεσμοι χωρών  (country liaison network)</vt:lpstr>
      <vt:lpstr>   Σύνδεσμοι χωρών – ποιοί είναι;</vt:lpstr>
      <vt:lpstr>   Σύνδεσμοι χωρών – Αρμοδιότητες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EULAR Fellow Sessions 2014</vt:lpstr>
      <vt:lpstr>PowerPoint Presentation</vt:lpstr>
      <vt:lpstr>PowerPoint Presentation</vt:lpstr>
      <vt:lpstr>Γιατί να γίνω μέλος;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Ευκαιρίες από την ευρωπαϊκή οργάνωση νέων ρευματολόγων (EMEUNET)</dc:title>
  <dc:creator>Antonis Fanouriakis</dc:creator>
  <cp:lastModifiedBy>PT</cp:lastModifiedBy>
  <cp:revision>5</cp:revision>
  <dcterms:created xsi:type="dcterms:W3CDTF">2014-12-11T07:02:09Z</dcterms:created>
  <dcterms:modified xsi:type="dcterms:W3CDTF">2015-04-19T06:52:35Z</dcterms:modified>
</cp:coreProperties>
</file>